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8" r:id="rId1"/>
  </p:sldMasterIdLst>
  <p:sldIdLst>
    <p:sldId id="256" r:id="rId2"/>
    <p:sldId id="257" r:id="rId3"/>
    <p:sldId id="273" r:id="rId4"/>
    <p:sldId id="272" r:id="rId5"/>
    <p:sldId id="260" r:id="rId6"/>
    <p:sldId id="261" r:id="rId7"/>
    <p:sldId id="262" r:id="rId8"/>
    <p:sldId id="263" r:id="rId9"/>
    <p:sldId id="264" r:id="rId10"/>
    <p:sldId id="265" r:id="rId11"/>
    <p:sldId id="274" r:id="rId12"/>
    <p:sldId id="266" r:id="rId13"/>
    <p:sldId id="270" r:id="rId14"/>
    <p:sldId id="267" r:id="rId15"/>
    <p:sldId id="269" r:id="rId16"/>
    <p:sldId id="268" r:id="rId17"/>
    <p:sldId id="271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18DF86B-5F70-5714-FB5A-8EE28A5B09E6}" v="553" dt="2025-01-28T17:28:01.574"/>
    <p1510:client id="{371A7869-7DB1-E196-1FAB-4E8A7041A32B}" v="459" dt="2025-01-28T14:31:08.278"/>
    <p1510:client id="{5E03B46D-EA7C-F1B3-7DAD-131D716DAFE4}" v="1394" dt="2025-01-30T00:11:18.300"/>
    <p1510:client id="{67143268-BFAD-A618-9409-536FAF94A99B}" v="474" dt="2025-01-28T15:26:06.325"/>
    <p1510:client id="{BF63C97A-FDAD-77D7-C468-901A9CD8E2B9}" v="544" dt="2025-01-28T17:03:07.86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B0457F7-16B9-4BBF-AF05-813F5DC2CD58}" type="doc">
      <dgm:prSet loTypeId="urn:microsoft.com/office/officeart/2005/8/layout/matrix3" loCatId="matrix" qsTypeId="urn:microsoft.com/office/officeart/2005/8/quickstyle/simple4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3E02BC01-7CB1-433F-BFE3-BDD79EF0BBE1}">
      <dgm:prSet/>
      <dgm:spPr/>
      <dgm:t>
        <a:bodyPr/>
        <a:lstStyle/>
        <a:p>
          <a:r>
            <a:rPr lang="en-US"/>
            <a:t>zbyt długi czas otwarcia bramki gdy samochód stoi na miejscu wjazdowym</a:t>
          </a:r>
        </a:p>
      </dgm:t>
    </dgm:pt>
    <dgm:pt modelId="{2CC9C8AB-814F-4C2A-A4B5-AD926209FD19}" type="parTrans" cxnId="{AB68FC77-4670-4855-8B8A-404793529957}">
      <dgm:prSet/>
      <dgm:spPr/>
      <dgm:t>
        <a:bodyPr/>
        <a:lstStyle/>
        <a:p>
          <a:endParaRPr lang="en-US"/>
        </a:p>
      </dgm:t>
    </dgm:pt>
    <dgm:pt modelId="{9CBFB563-E819-431C-8354-8CE37B08A170}" type="sibTrans" cxnId="{AB68FC77-4670-4855-8B8A-404793529957}">
      <dgm:prSet/>
      <dgm:spPr/>
      <dgm:t>
        <a:bodyPr/>
        <a:lstStyle/>
        <a:p>
          <a:endParaRPr lang="en-US"/>
        </a:p>
      </dgm:t>
    </dgm:pt>
    <dgm:pt modelId="{D39C272D-A56A-4FCB-9CF0-E573BC73DFB2}">
      <dgm:prSet phldr="0"/>
      <dgm:spPr/>
      <dgm:t>
        <a:bodyPr/>
        <a:lstStyle/>
        <a:p>
          <a:pPr rtl="0"/>
          <a:r>
            <a:rPr lang="en-US">
              <a:latin typeface="Calibri"/>
              <a:ea typeface="Calibri"/>
              <a:cs typeface="Calibri"/>
            </a:rPr>
            <a:t>utrudniona detekcja obiektów na skutek złego oświetlenia</a:t>
          </a:r>
          <a:endParaRPr lang="en-US">
            <a:latin typeface="Goudy Old Style"/>
          </a:endParaRPr>
        </a:p>
      </dgm:t>
    </dgm:pt>
    <dgm:pt modelId="{9CBE74BC-17FB-431F-BA47-3CA7A7371F1C}" type="parTrans" cxnId="{DBFC261E-B449-4B04-BD3C-E30F0E38A6F4}">
      <dgm:prSet/>
      <dgm:spPr/>
    </dgm:pt>
    <dgm:pt modelId="{6336052B-9AEC-48B3-84CF-639EC23701AE}" type="sibTrans" cxnId="{DBFC261E-B449-4B04-BD3C-E30F0E38A6F4}">
      <dgm:prSet/>
      <dgm:spPr/>
    </dgm:pt>
    <dgm:pt modelId="{707CE1BE-5851-4DD5-B2E1-82CD827C12F2}">
      <dgm:prSet phldr="0"/>
      <dgm:spPr/>
      <dgm:t>
        <a:bodyPr/>
        <a:lstStyle/>
        <a:p>
          <a:pPr rtl="0"/>
          <a:r>
            <a:rPr lang="en-US">
              <a:latin typeface="Calibri"/>
              <a:ea typeface="Calibri"/>
              <a:cs typeface="Calibri"/>
            </a:rPr>
            <a:t>niepożądane zamknięcie się bramki w trakcie przejazdu</a:t>
          </a:r>
        </a:p>
      </dgm:t>
    </dgm:pt>
    <dgm:pt modelId="{301EF666-5C6A-4E1A-98BF-61E6E692BE77}" type="parTrans" cxnId="{F2D8972B-0B38-445E-B548-34E99AC4683E}">
      <dgm:prSet/>
      <dgm:spPr/>
    </dgm:pt>
    <dgm:pt modelId="{88FCC003-72A4-4C98-8CA6-28E6B18C4CFE}" type="sibTrans" cxnId="{F2D8972B-0B38-445E-B548-34E99AC4683E}">
      <dgm:prSet/>
      <dgm:spPr/>
    </dgm:pt>
    <dgm:pt modelId="{4FD012C2-299C-4F91-81FE-FB08E0227203}">
      <dgm:prSet phldr="0"/>
      <dgm:spPr/>
      <dgm:t>
        <a:bodyPr/>
        <a:lstStyle/>
        <a:p>
          <a:r>
            <a:rPr lang="en-US">
              <a:latin typeface="Calibri"/>
              <a:ea typeface="Calibri"/>
              <a:cs typeface="Calibri"/>
            </a:rPr>
            <a:t>przejazd dwóch pojazdów na jednej weryfikacji numeru rejestracyjnego</a:t>
          </a:r>
        </a:p>
      </dgm:t>
    </dgm:pt>
    <dgm:pt modelId="{FA0E744D-5551-4111-96EA-527B60D49FA2}" type="parTrans" cxnId="{0CE9478A-9A73-4C1F-A014-1278D7B2AE07}">
      <dgm:prSet/>
      <dgm:spPr/>
    </dgm:pt>
    <dgm:pt modelId="{6BAD9489-F2A7-4F65-B96F-C724F6D8368D}" type="sibTrans" cxnId="{0CE9478A-9A73-4C1F-A014-1278D7B2AE07}">
      <dgm:prSet/>
      <dgm:spPr/>
    </dgm:pt>
    <dgm:pt modelId="{28FD138A-036B-4131-8085-5DE1CBA9B98F}" type="pres">
      <dgm:prSet presAssocID="{AB0457F7-16B9-4BBF-AF05-813F5DC2CD58}" presName="matrix" presStyleCnt="0">
        <dgm:presLayoutVars>
          <dgm:chMax val="1"/>
          <dgm:dir/>
          <dgm:resizeHandles val="exact"/>
        </dgm:presLayoutVars>
      </dgm:prSet>
      <dgm:spPr/>
    </dgm:pt>
    <dgm:pt modelId="{5343E329-035D-4D11-ACBC-0E9293F25B30}" type="pres">
      <dgm:prSet presAssocID="{AB0457F7-16B9-4BBF-AF05-813F5DC2CD58}" presName="diamond" presStyleLbl="bgShp" presStyleIdx="0" presStyleCnt="1"/>
      <dgm:spPr/>
    </dgm:pt>
    <dgm:pt modelId="{FE71EDBC-1F8F-4D49-B3A5-E74C79E038F2}" type="pres">
      <dgm:prSet presAssocID="{AB0457F7-16B9-4BBF-AF05-813F5DC2CD58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E49FA8C4-9DFB-488F-88F5-D59DBC861533}" type="pres">
      <dgm:prSet presAssocID="{AB0457F7-16B9-4BBF-AF05-813F5DC2CD58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6EC01C4F-34FE-4F20-86F9-15B87463B855}" type="pres">
      <dgm:prSet presAssocID="{AB0457F7-16B9-4BBF-AF05-813F5DC2CD58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3D4C6911-76EF-434C-A1C0-7A246AAFA2A4}" type="pres">
      <dgm:prSet presAssocID="{AB0457F7-16B9-4BBF-AF05-813F5DC2CD58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DBFC261E-B449-4B04-BD3C-E30F0E38A6F4}" srcId="{AB0457F7-16B9-4BBF-AF05-813F5DC2CD58}" destId="{D39C272D-A56A-4FCB-9CF0-E573BC73DFB2}" srcOrd="3" destOrd="0" parTransId="{9CBE74BC-17FB-431F-BA47-3CA7A7371F1C}" sibTransId="{6336052B-9AEC-48B3-84CF-639EC23701AE}"/>
    <dgm:cxn modelId="{F2D8972B-0B38-445E-B548-34E99AC4683E}" srcId="{AB0457F7-16B9-4BBF-AF05-813F5DC2CD58}" destId="{707CE1BE-5851-4DD5-B2E1-82CD827C12F2}" srcOrd="1" destOrd="0" parTransId="{301EF666-5C6A-4E1A-98BF-61E6E692BE77}" sibTransId="{88FCC003-72A4-4C98-8CA6-28E6B18C4CFE}"/>
    <dgm:cxn modelId="{AB68FC77-4670-4855-8B8A-404793529957}" srcId="{AB0457F7-16B9-4BBF-AF05-813F5DC2CD58}" destId="{3E02BC01-7CB1-433F-BFE3-BDD79EF0BBE1}" srcOrd="0" destOrd="0" parTransId="{2CC9C8AB-814F-4C2A-A4B5-AD926209FD19}" sibTransId="{9CBFB563-E819-431C-8354-8CE37B08A170}"/>
    <dgm:cxn modelId="{7E2CF25A-0D58-48CA-9E80-232CEF80812E}" type="presOf" srcId="{AB0457F7-16B9-4BBF-AF05-813F5DC2CD58}" destId="{28FD138A-036B-4131-8085-5DE1CBA9B98F}" srcOrd="0" destOrd="0" presId="urn:microsoft.com/office/officeart/2005/8/layout/matrix3"/>
    <dgm:cxn modelId="{0CE9478A-9A73-4C1F-A014-1278D7B2AE07}" srcId="{AB0457F7-16B9-4BBF-AF05-813F5DC2CD58}" destId="{4FD012C2-299C-4F91-81FE-FB08E0227203}" srcOrd="2" destOrd="0" parTransId="{FA0E744D-5551-4111-96EA-527B60D49FA2}" sibTransId="{6BAD9489-F2A7-4F65-B96F-C724F6D8368D}"/>
    <dgm:cxn modelId="{39E072A9-FBFE-4F24-80A6-D2F6269007C9}" type="presOf" srcId="{3E02BC01-7CB1-433F-BFE3-BDD79EF0BBE1}" destId="{FE71EDBC-1F8F-4D49-B3A5-E74C79E038F2}" srcOrd="0" destOrd="0" presId="urn:microsoft.com/office/officeart/2005/8/layout/matrix3"/>
    <dgm:cxn modelId="{7D0504C0-4293-4A0E-945C-59E04526C5F5}" type="presOf" srcId="{707CE1BE-5851-4DD5-B2E1-82CD827C12F2}" destId="{E49FA8C4-9DFB-488F-88F5-D59DBC861533}" srcOrd="0" destOrd="0" presId="urn:microsoft.com/office/officeart/2005/8/layout/matrix3"/>
    <dgm:cxn modelId="{C9BD50C2-806F-4576-9E25-42E9797AF5BF}" type="presOf" srcId="{D39C272D-A56A-4FCB-9CF0-E573BC73DFB2}" destId="{3D4C6911-76EF-434C-A1C0-7A246AAFA2A4}" srcOrd="0" destOrd="0" presId="urn:microsoft.com/office/officeart/2005/8/layout/matrix3"/>
    <dgm:cxn modelId="{821A25D7-39B6-452B-A756-F70348D4B7EF}" type="presOf" srcId="{4FD012C2-299C-4F91-81FE-FB08E0227203}" destId="{6EC01C4F-34FE-4F20-86F9-15B87463B855}" srcOrd="0" destOrd="0" presId="urn:microsoft.com/office/officeart/2005/8/layout/matrix3"/>
    <dgm:cxn modelId="{3532A8E4-34F0-4ED5-BB33-666824794995}" type="presParOf" srcId="{28FD138A-036B-4131-8085-5DE1CBA9B98F}" destId="{5343E329-035D-4D11-ACBC-0E9293F25B30}" srcOrd="0" destOrd="0" presId="urn:microsoft.com/office/officeart/2005/8/layout/matrix3"/>
    <dgm:cxn modelId="{44C79D94-2ED6-496A-A8FA-00B18E08F1BF}" type="presParOf" srcId="{28FD138A-036B-4131-8085-5DE1CBA9B98F}" destId="{FE71EDBC-1F8F-4D49-B3A5-E74C79E038F2}" srcOrd="1" destOrd="0" presId="urn:microsoft.com/office/officeart/2005/8/layout/matrix3"/>
    <dgm:cxn modelId="{6A47F1D0-495C-4D16-9E28-88F052A4DCCD}" type="presParOf" srcId="{28FD138A-036B-4131-8085-5DE1CBA9B98F}" destId="{E49FA8C4-9DFB-488F-88F5-D59DBC861533}" srcOrd="2" destOrd="0" presId="urn:microsoft.com/office/officeart/2005/8/layout/matrix3"/>
    <dgm:cxn modelId="{D8C41F19-483B-45AB-A3D7-90D0FB10CAA8}" type="presParOf" srcId="{28FD138A-036B-4131-8085-5DE1CBA9B98F}" destId="{6EC01C4F-34FE-4F20-86F9-15B87463B855}" srcOrd="3" destOrd="0" presId="urn:microsoft.com/office/officeart/2005/8/layout/matrix3"/>
    <dgm:cxn modelId="{A57E6A06-C9CD-4F41-838B-FB556D2A501B}" type="presParOf" srcId="{28FD138A-036B-4131-8085-5DE1CBA9B98F}" destId="{3D4C6911-76EF-434C-A1C0-7A246AAFA2A4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343E329-035D-4D11-ACBC-0E9293F25B30}">
      <dsp:nvSpPr>
        <dsp:cNvPr id="0" name=""/>
        <dsp:cNvSpPr/>
      </dsp:nvSpPr>
      <dsp:spPr>
        <a:xfrm>
          <a:off x="0" y="393654"/>
          <a:ext cx="4996207" cy="4996207"/>
        </a:xfrm>
        <a:prstGeom prst="diamond">
          <a:avLst/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E71EDBC-1F8F-4D49-B3A5-E74C79E038F2}">
      <dsp:nvSpPr>
        <dsp:cNvPr id="0" name=""/>
        <dsp:cNvSpPr/>
      </dsp:nvSpPr>
      <dsp:spPr>
        <a:xfrm>
          <a:off x="474639" y="868294"/>
          <a:ext cx="1948520" cy="194852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zbyt długi czas otwarcia bramki gdy samochód stoi na miejscu wjazdowym</a:t>
          </a:r>
        </a:p>
      </dsp:txBody>
      <dsp:txXfrm>
        <a:off x="569758" y="963413"/>
        <a:ext cx="1758282" cy="1758282"/>
      </dsp:txXfrm>
    </dsp:sp>
    <dsp:sp modelId="{E49FA8C4-9DFB-488F-88F5-D59DBC861533}">
      <dsp:nvSpPr>
        <dsp:cNvPr id="0" name=""/>
        <dsp:cNvSpPr/>
      </dsp:nvSpPr>
      <dsp:spPr>
        <a:xfrm>
          <a:off x="2573046" y="868294"/>
          <a:ext cx="1948520" cy="1948520"/>
        </a:xfrm>
        <a:prstGeom prst="roundRect">
          <a:avLst/>
        </a:prstGeom>
        <a:solidFill>
          <a:schemeClr val="accent4">
            <a:hueOff val="494995"/>
            <a:satOff val="-54"/>
            <a:lumOff val="58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latin typeface="Calibri"/>
              <a:ea typeface="Calibri"/>
              <a:cs typeface="Calibri"/>
            </a:rPr>
            <a:t>niepożądane zamknięcie się bramki w trakcie przejazdu</a:t>
          </a:r>
        </a:p>
      </dsp:txBody>
      <dsp:txXfrm>
        <a:off x="2668165" y="963413"/>
        <a:ext cx="1758282" cy="1758282"/>
      </dsp:txXfrm>
    </dsp:sp>
    <dsp:sp modelId="{6EC01C4F-34FE-4F20-86F9-15B87463B855}">
      <dsp:nvSpPr>
        <dsp:cNvPr id="0" name=""/>
        <dsp:cNvSpPr/>
      </dsp:nvSpPr>
      <dsp:spPr>
        <a:xfrm>
          <a:off x="474639" y="2966701"/>
          <a:ext cx="1948520" cy="1948520"/>
        </a:xfrm>
        <a:prstGeom prst="roundRect">
          <a:avLst/>
        </a:prstGeom>
        <a:solidFill>
          <a:schemeClr val="accent4">
            <a:hueOff val="989990"/>
            <a:satOff val="-108"/>
            <a:lumOff val="1177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latin typeface="Calibri"/>
              <a:ea typeface="Calibri"/>
              <a:cs typeface="Calibri"/>
            </a:rPr>
            <a:t>przejazd dwóch pojazdów na jednej weryfikacji numeru rejestracyjnego</a:t>
          </a:r>
        </a:p>
      </dsp:txBody>
      <dsp:txXfrm>
        <a:off x="569758" y="3061820"/>
        <a:ext cx="1758282" cy="1758282"/>
      </dsp:txXfrm>
    </dsp:sp>
    <dsp:sp modelId="{3D4C6911-76EF-434C-A1C0-7A246AAFA2A4}">
      <dsp:nvSpPr>
        <dsp:cNvPr id="0" name=""/>
        <dsp:cNvSpPr/>
      </dsp:nvSpPr>
      <dsp:spPr>
        <a:xfrm>
          <a:off x="2573046" y="2966701"/>
          <a:ext cx="1948520" cy="1948520"/>
        </a:xfrm>
        <a:prstGeom prst="roundRect">
          <a:avLst/>
        </a:prstGeom>
        <a:solidFill>
          <a:schemeClr val="accent4">
            <a:hueOff val="1484985"/>
            <a:satOff val="-162"/>
            <a:lumOff val="176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latin typeface="Calibri"/>
              <a:ea typeface="Calibri"/>
              <a:cs typeface="Calibri"/>
            </a:rPr>
            <a:t>utrudniona detekcja obiektów na skutek złego oświetlenia</a:t>
          </a:r>
          <a:endParaRPr lang="en-US" sz="1900" kern="1200">
            <a:latin typeface="Goudy Old Style"/>
          </a:endParaRPr>
        </a:p>
      </dsp:txBody>
      <dsp:txXfrm>
        <a:off x="2668165" y="3061820"/>
        <a:ext cx="1758282" cy="175828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A1826-1B3E-4E2E-8D6C-93BCEAA3D6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07200" y="1096965"/>
            <a:ext cx="7977600" cy="2085696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B5F0CE-1714-4650-9690-5676C06349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16000" y="3945771"/>
            <a:ext cx="5760000" cy="1832730"/>
          </a:xfr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buNone/>
              <a:defRPr sz="2400" i="0" spc="5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D0CA85-BF38-4762-934C-D00F2047C2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1/30/2025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9CA3C9-6579-49D9-A5FD-20231FB4B3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9B94FE-6287-4D49-B0E5-FE9A9BA75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E0C0B2A-3FD1-4235-A16E-0ED1E028A93E}"/>
              </a:ext>
            </a:extLst>
          </p:cNvPr>
          <p:cNvCxnSpPr>
            <a:cxnSpLocks/>
          </p:cNvCxnSpPr>
          <p:nvPr/>
        </p:nvCxnSpPr>
        <p:spPr>
          <a:xfrm>
            <a:off x="5826000" y="3525773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9494E066-0146-46E9-BAF1-C33240ABA294}"/>
              </a:ext>
            </a:extLst>
          </p:cNvPr>
          <p:cNvGrpSpPr/>
          <p:nvPr/>
        </p:nvGrpSpPr>
        <p:grpSpPr>
          <a:xfrm rot="2700000">
            <a:off x="10127693" y="4178240"/>
            <a:ext cx="633413" cy="1862138"/>
            <a:chOff x="5959192" y="333389"/>
            <a:chExt cx="633413" cy="1862138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02BD80B-C499-4DAC-9580-575B04F8658F}"/>
                </a:ext>
              </a:extLst>
            </p:cNvPr>
            <p:cNvGrpSpPr/>
            <p:nvPr/>
          </p:nvGrpSpPr>
          <p:grpSpPr>
            <a:xfrm>
              <a:off x="5959192" y="333389"/>
              <a:ext cx="633413" cy="1419225"/>
              <a:chOff x="5959192" y="333389"/>
              <a:chExt cx="633413" cy="1419225"/>
            </a:xfrm>
          </p:grpSpPr>
          <p:sp>
            <p:nvSpPr>
              <p:cNvPr id="11" name="Freeform 68">
                <a:extLst>
                  <a:ext uri="{FF2B5EF4-FFF2-40B4-BE49-F238E27FC236}">
                    <a16:creationId xmlns:a16="http://schemas.microsoft.com/office/drawing/2014/main" id="{CCF069F3-858C-4C67-90C2-46017C3D4C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59192" y="333389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" name="Freeform 69">
                <a:extLst>
                  <a:ext uri="{FF2B5EF4-FFF2-40B4-BE49-F238E27FC236}">
                    <a16:creationId xmlns:a16="http://schemas.microsoft.com/office/drawing/2014/main" id="{8A1FFA52-DFA8-4A81-8A85-50BE13257F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78280" y="333389"/>
                <a:ext cx="314325" cy="1419225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0" name="Line 70">
              <a:extLst>
                <a:ext uri="{FF2B5EF4-FFF2-40B4-BE49-F238E27FC236}">
                  <a16:creationId xmlns:a16="http://schemas.microsoft.com/office/drawing/2014/main" id="{BAEDA471-60CB-4A0C-B9AD-B2B3C51EA2F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278280" y="333389"/>
              <a:ext cx="0" cy="1862138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119848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2FB6D0-92CA-4910-AE77-E238F4C89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913172-A138-4DD4-A5B1-58BA625078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3897B9-E4AD-469B-A60D-9A1A4BD198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1/30/2025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C5E1B0-48D6-4F99-9955-39958BA969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9F49DA-55D4-4E36-AEB9-A0E99E31A8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89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4FEBC7C-C5C1-4A79-A195-B35701C289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D34A74-3328-469B-ABCA-96F2FE3687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AE19AB-5637-455E-89C3-B41702C202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1/30/2025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64F2A3-EBEE-4F42-BAC2-A482F00E67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FE1C27-1A43-4B0B-88D0-0C5FE1DBE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4073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32E59-6597-437B-B2F8-E2DD1F86A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E3BC1D-912E-4012-84AC-A509C9EF4F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77110C-4AA3-4101-B3BD-140B90AF9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1/30/2025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50F189-4D8E-4DE6-8295-CF92FA8BFD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5F33EC-1ACF-4D46-AEA5-A20802210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7367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45267-19A7-4A3D-9658-AD3F78DD3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000" y="2305800"/>
            <a:ext cx="4636800" cy="2246400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F17554-5672-499F-BEB9-AB069E6D15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65250" y="2305800"/>
            <a:ext cx="4636800" cy="2246400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25000"/>
              </a:lnSpc>
              <a:buNone/>
              <a:defRPr sz="2400" i="1">
                <a:solidFill>
                  <a:schemeClr val="tx1">
                    <a:alpha val="6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CBA3C6-C279-46AA-B4EE-5F861D83D2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1/30/2025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4C125B-DDB9-4F4E-B9E9-A747E648F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3D465E-E86B-42A8-B18A-9046E40D6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681007E-0E57-40DB-9A98-D04E0A05937B}"/>
              </a:ext>
            </a:extLst>
          </p:cNvPr>
          <p:cNvSpPr/>
          <p:nvPr/>
        </p:nvSpPr>
        <p:spPr>
          <a:xfrm>
            <a:off x="1437136" y="649304"/>
            <a:ext cx="340415" cy="340415"/>
          </a:xfrm>
          <a:prstGeom prst="ellipse">
            <a:avLst/>
          </a:prstGeom>
          <a:gradFill flip="none" rotWithShape="1">
            <a:gsLst>
              <a:gs pos="0">
                <a:srgbClr val="FFFFFF">
                  <a:alpha val="80000"/>
                </a:srgbClr>
              </a:gs>
              <a:gs pos="100000">
                <a:srgbClr val="FFFFFF">
                  <a:alpha val="10000"/>
                </a:srgbClr>
              </a:gs>
            </a:gsLst>
            <a:lin ang="2700000" scaled="0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C2D7ED2-BAE3-470E-9EFF-F2A49EDD9767}"/>
              </a:ext>
            </a:extLst>
          </p:cNvPr>
          <p:cNvGrpSpPr/>
          <p:nvPr/>
        </p:nvGrpSpPr>
        <p:grpSpPr>
          <a:xfrm rot="10800000">
            <a:off x="1079500" y="952167"/>
            <a:ext cx="641184" cy="1069728"/>
            <a:chOff x="6484111" y="2967038"/>
            <a:chExt cx="641184" cy="1069728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5B14D1A-9E1B-41C3-96AA-A5C40C4F9B3A}"/>
                </a:ext>
              </a:extLst>
            </p:cNvPr>
            <p:cNvGrpSpPr/>
            <p:nvPr/>
          </p:nvGrpSpPr>
          <p:grpSpPr>
            <a:xfrm>
              <a:off x="6808136" y="2967038"/>
              <a:ext cx="317159" cy="932400"/>
              <a:chOff x="6808136" y="2967038"/>
              <a:chExt cx="317159" cy="932400"/>
            </a:xfrm>
          </p:grpSpPr>
          <p:sp>
            <p:nvSpPr>
              <p:cNvPr id="14" name="Freeform 68">
                <a:extLst>
                  <a:ext uri="{FF2B5EF4-FFF2-40B4-BE49-F238E27FC236}">
                    <a16:creationId xmlns:a16="http://schemas.microsoft.com/office/drawing/2014/main" id="{00EC83EC-04A6-4533-80A5-B1817F1FB3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08136" y="2967038"/>
                <a:ext cx="159772" cy="710627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" name="Freeform 69">
                <a:extLst>
                  <a:ext uri="{FF2B5EF4-FFF2-40B4-BE49-F238E27FC236}">
                    <a16:creationId xmlns:a16="http://schemas.microsoft.com/office/drawing/2014/main" id="{BF61FF24-9074-4265-ACF4-1AEC3621B7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67908" y="2967038"/>
                <a:ext cx="157387" cy="710627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" name="Line 70">
                <a:extLst>
                  <a:ext uri="{FF2B5EF4-FFF2-40B4-BE49-F238E27FC236}">
                    <a16:creationId xmlns:a16="http://schemas.microsoft.com/office/drawing/2014/main" id="{8D31D9FF-672B-4C5E-B4B2-DD86A124413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967908" y="2967038"/>
                <a:ext cx="0" cy="932400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8991EBFD-EBD5-48CE-9178-AF5B6F50D416}"/>
                </a:ext>
              </a:extLst>
            </p:cNvPr>
            <p:cNvGrpSpPr/>
            <p:nvPr/>
          </p:nvGrpSpPr>
          <p:grpSpPr>
            <a:xfrm rot="18900000" flipH="1">
              <a:off x="6484111" y="3104366"/>
              <a:ext cx="317159" cy="932400"/>
              <a:chOff x="6808136" y="2967038"/>
              <a:chExt cx="317159" cy="932400"/>
            </a:xfrm>
          </p:grpSpPr>
          <p:sp>
            <p:nvSpPr>
              <p:cNvPr id="11" name="Freeform 68">
                <a:extLst>
                  <a:ext uri="{FF2B5EF4-FFF2-40B4-BE49-F238E27FC236}">
                    <a16:creationId xmlns:a16="http://schemas.microsoft.com/office/drawing/2014/main" id="{1B45F046-3129-4A30-9402-44BA590CD1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08136" y="2967038"/>
                <a:ext cx="159772" cy="710627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" name="Freeform 69">
                <a:extLst>
                  <a:ext uri="{FF2B5EF4-FFF2-40B4-BE49-F238E27FC236}">
                    <a16:creationId xmlns:a16="http://schemas.microsoft.com/office/drawing/2014/main" id="{24589F32-BB2E-46B1-BAB5-75EA779C7A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67908" y="2967038"/>
                <a:ext cx="157387" cy="710627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" name="Line 70">
                <a:extLst>
                  <a:ext uri="{FF2B5EF4-FFF2-40B4-BE49-F238E27FC236}">
                    <a16:creationId xmlns:a16="http://schemas.microsoft.com/office/drawing/2014/main" id="{0BD46CA5-AE89-4413-AB8D-347179D8813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967908" y="2967038"/>
                <a:ext cx="0" cy="932400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043A360-3214-4DB8-BD85-C6AE48D02D3A}"/>
              </a:ext>
            </a:extLst>
          </p:cNvPr>
          <p:cNvCxnSpPr>
            <a:cxnSpLocks/>
          </p:cNvCxnSpPr>
          <p:nvPr/>
        </p:nvCxnSpPr>
        <p:spPr>
          <a:xfrm rot="16200000" flipH="1">
            <a:off x="5826000" y="3429001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15455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4AEE3-6C7B-402E-B26D-1D079D78D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101641-6BDA-433D-9393-1DDACE0670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89400" y="1685925"/>
            <a:ext cx="4928400" cy="4092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8F8D2A-A489-488D-B1E1-23F36D3E95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74202" y="1685925"/>
            <a:ext cx="4928400" cy="4092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A242E8-AEEF-4BBD-94E9-86F89D6952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1/30/2025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58D2CA-06C9-412D-A5D6-F97DDBBB0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1A80D9-E04B-47BF-80DA-01E68346A5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3219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42251-8A4B-463E-982B-C657C3810F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00" y="395289"/>
            <a:ext cx="10213200" cy="111283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74D5E-AC0B-46BF-8840-61CC89C3B6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9399" y="1736732"/>
            <a:ext cx="4928400" cy="661912"/>
          </a:xfrm>
        </p:spPr>
        <p:txBody>
          <a:bodyPr anchor="b">
            <a:normAutofit/>
          </a:bodyPr>
          <a:lstStyle>
            <a:lvl1pPr marL="0" indent="0">
              <a:buNone/>
              <a:defRPr sz="16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1A0738-7A90-4A35-AB98-9656D61872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89400" y="2431256"/>
            <a:ext cx="4928400" cy="33472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ADFE01-1BA7-4288-9355-8B2B508BE5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74200" y="1736732"/>
            <a:ext cx="4928400" cy="662400"/>
          </a:xfrm>
        </p:spPr>
        <p:txBody>
          <a:bodyPr anchor="b">
            <a:normAutofit/>
          </a:bodyPr>
          <a:lstStyle>
            <a:lvl1pPr marL="0" indent="0">
              <a:buNone/>
              <a:defRPr sz="16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D49F77-6C55-47AC-B1AE-5D9906DBD7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74200" y="2431257"/>
            <a:ext cx="4928400" cy="33472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1D8EF53-AF86-47E8-83DC-8C419847A6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1/30/2025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C01D653-ED9A-46D3-A97F-B5FA1DAE6C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C5B9B66-64EA-4022-BD96-ECF2A80CE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3497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3B6B0-54DE-4F2D-84DD-D06CD3B11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FFE053-BB16-4940-B248-2D496BB299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1/30/2025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FBD80C-6CA1-42DB-B732-4807A27DA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A9DA86-C177-42C6-90F8-37C6844A2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874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746A27C-9BDA-43B3-96EA-C145EA7F0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1/30/2025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1FBD5E-AA17-42F1-8615-49F2664DD4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57A2D5-EBE5-43DD-8CF2-8B90801A0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2485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4451E1-40E1-4ED2-A9E3-6376E774A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001" y="955674"/>
            <a:ext cx="3531600" cy="138499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BAAE5E-AD83-40D4-8BDB-6B25250247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4850" y="882651"/>
            <a:ext cx="5760000" cy="489584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4DF8E2-A28B-4889-AD9E-1D733FEA2E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89401" y="2584759"/>
            <a:ext cx="3531600" cy="3193741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2EF812-B775-468C-84D9-4394CC19F2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1/30/2025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E1DEB3-5237-467C-A5B6-EDA7F366EB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877A6B-440F-4D7B-92DA-1B964D029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C89B2F1-1E32-44DB-B50E-BEA1896CAD8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>
          <a:xfrm>
            <a:off x="4979988" y="540000"/>
            <a:ext cx="0" cy="5778000"/>
          </a:xfrm>
          <a:prstGeom prst="line">
            <a:avLst/>
          </a:prstGeom>
          <a:ln w="12700">
            <a:solidFill>
              <a:srgbClr val="FFFFFF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14312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6B204-119E-45DB-A177-995FF5D9B4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000" y="955456"/>
            <a:ext cx="3531600" cy="1384995"/>
          </a:xfrm>
        </p:spPr>
        <p:txBody>
          <a:bodyPr anchor="b" anchorCtr="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CD3036-53A8-4361-AAAC-D8072EB470F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37200" y="540001"/>
            <a:ext cx="6115050" cy="52385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FCFCD5-820E-47D9-9A60-57680C4C94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90000" y="2584758"/>
            <a:ext cx="3531600" cy="3284229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2446C3-A62E-4690-9098-53D59C4C33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1/30/2025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A6C8B8-EA3D-45E5-950A-B6F1EA0B47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2ACAB7-ADBF-42E5-A214-232BA9EFB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0E80DA6-B971-46B7-B0D3-8581AE0B6AC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>
          <a:xfrm>
            <a:off x="4979988" y="540000"/>
            <a:ext cx="0" cy="5778000"/>
          </a:xfrm>
          <a:prstGeom prst="line">
            <a:avLst/>
          </a:prstGeom>
          <a:ln w="12700">
            <a:solidFill>
              <a:srgbClr val="FFFFFF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36222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02DDA7E-8449-42D1-93BD-4E96C1BFC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00" y="395289"/>
            <a:ext cx="10213200" cy="111283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72EB64-DBC0-4012-830E-9166670D17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9400" y="1685925"/>
            <a:ext cx="10213200" cy="40401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49A3E9-8704-4E26-A519-8215B3E943F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0000" y="6357168"/>
            <a:ext cx="1760150" cy="4616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cap="all" spc="200" baseline="0">
                <a:solidFill>
                  <a:schemeClr val="tx1">
                    <a:alpha val="60000"/>
                  </a:schemeClr>
                </a:solidFill>
                <a:latin typeface="+mj-lt"/>
              </a:defRPr>
            </a:lvl1pPr>
          </a:lstStyle>
          <a:p>
            <a:fld id="{4EC743F4-8769-40B4-85DF-6CB8DE9F66AA}" type="datetimeFigureOut">
              <a:rPr lang="en-US" smtClean="0"/>
              <a:pPr/>
              <a:t>1/30/2025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590E32-87A0-44C2-A299-D45FAB146E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754312" y="6357600"/>
            <a:ext cx="6683376" cy="460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cap="all" spc="300" baseline="0">
                <a:solidFill>
                  <a:schemeClr val="tx1">
                    <a:alpha val="60000"/>
                  </a:schemeClr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1C1A41-01A7-44E2-965B-ACFD4F2806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82800" y="6357600"/>
            <a:ext cx="1760150" cy="460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200" baseline="0">
                <a:solidFill>
                  <a:schemeClr val="tx1">
                    <a:alpha val="60000"/>
                  </a:schemeClr>
                </a:solidFill>
                <a:latin typeface="+mj-lt"/>
              </a:defRPr>
            </a:lvl1pPr>
          </a:lstStyle>
          <a:p>
            <a:fld id="{FF2BD96E-3838-45D2-9031-D3AF67C920A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7949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5" r:id="rId1"/>
    <p:sldLayoutId id="2147483796" r:id="rId2"/>
    <p:sldLayoutId id="2147483797" r:id="rId3"/>
    <p:sldLayoutId id="2147483787" r:id="rId4"/>
    <p:sldLayoutId id="2147483788" r:id="rId5"/>
    <p:sldLayoutId id="2147483793" r:id="rId6"/>
    <p:sldLayoutId id="2147483789" r:id="rId7"/>
    <p:sldLayoutId id="2147483790" r:id="rId8"/>
    <p:sldLayoutId id="2147483791" r:id="rId9"/>
    <p:sldLayoutId id="2147483792" r:id="rId10"/>
    <p:sldLayoutId id="2147483794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kern="1200" cap="none" spc="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000" indent="-360000" algn="l" defTabSz="914400" rtl="0" eaLnBrk="1" latinLnBrk="0" hangingPunct="1">
        <a:lnSpc>
          <a:spcPct val="150000"/>
        </a:lnSpc>
        <a:spcBef>
          <a:spcPts val="1000"/>
        </a:spcBef>
        <a:buClr>
          <a:schemeClr val="accent3"/>
        </a:buClr>
        <a:buFont typeface="Wingdings" panose="05000000000000000000" pitchFamily="2" charset="2"/>
        <a:buChar char=""/>
        <a:defRPr sz="2000" kern="1200" spc="5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3600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000" b="0" i="1" kern="1200" spc="50" baseline="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080000" indent="-360000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Font typeface="Wingdings" panose="05000000000000000000" pitchFamily="2" charset="2"/>
        <a:buChar char=""/>
        <a:defRPr sz="2000" kern="1200" spc="5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080000" indent="0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FontTx/>
        <a:buNone/>
        <a:defRPr sz="2000" b="0" i="1" kern="1200" spc="50" baseline="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1800000" indent="-360000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Font typeface="Wingdings" panose="05000000000000000000" pitchFamily="2" charset="2"/>
        <a:buChar char=""/>
        <a:defRPr sz="2000" kern="1200" spc="5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https://tulodz-my.sharepoint.com/:v:/r/personal/245856_edu_p_lodz_pl/Documents/PSIO%20-%20projekt/Materialy%20do%20prezentacji/result_3.mp4?csf=1&amp;web=1&amp;nav=eyJyZWZlcnJhbEluZm8iOnsicmVmZXJyYWxBcHAiOiJPbmVEcml2ZUZvckJ1c2luZXNzIiwicmVmZXJyYWxBcHBQbGF0Zm9ybSI6IldlYiIsInJlZmVycmFsTW9kZSI6InZpZXciLCJyZWZlcnJhbFZpZXciOiJNeUZpbGVzTGlua0NvcHkifX0&amp;e=4BveHY" TargetMode="External"/><Relationship Id="rId1" Type="http://schemas.openxmlformats.org/officeDocument/2006/relationships/video" Target="https://tulodz-my.sharepoint.com/:v:/r/personal/245856_edu_p_lodz_pl/Documents/PSIO%20-%20projekt/Materialy%20do%20prezentacji/result.mp4?csf=1&amp;web=1&amp;nav=eyJyZWZlcnJhbEluZm8iOnsicmVmZXJyYWxBcHAiOiJPbmVEcml2ZUZvckJ1c2luZXNzIiwicmVmZXJyYWxBcHBQbGF0Zm9ybSI6IldlYiIsInJlZmVycmFsTW9kZSI6InZpZXciLCJyZWZlcnJhbFZpZXciOiJNeUZpbGVzTGlua0NvcHkifX0&amp;e=Bo7E4B" TargetMode="External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jpe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slideLayout" Target="../slideLayouts/slideLayout2.xml"/><Relationship Id="rId1" Type="http://schemas.openxmlformats.org/officeDocument/2006/relationships/video" Target="https://tulodz-my.sharepoint.com/:v:/r/personal/245856_edu_p_lodz_pl/Documents/PSIO%20-%20projekt/Materialy%20do%20prezentacji/processed_parking_video.mp4?csf=1&amp;web=1&amp;nav=eyJyZWZlcnJhbEluZm8iOnsicmVmZXJyYWxBcHAiOiJPbmVEcml2ZUZvckJ1c2luZXNzIiwicmVmZXJyYWxBcHBQbGF0Zm9ybSI6IldlYiIsInJlZmVycmFsTW9kZSI6InZpZXciLCJyZWZlcnJhbFZpZXciOiJNeUZpbGVzTGlua0NvcHkifX0&amp;e=btMLzo" TargetMode="External"/><Relationship Id="rId4" Type="http://schemas.openxmlformats.org/officeDocument/2006/relationships/image" Target="../media/image26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29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tulodz-my.sharepoint.com/:v:/r/personal/245856_edu_p_lodz_pl/Documents/PSIO%20-%20projekt/Materialy%20do%20prezentacji/output.mp4?csf=1&amp;web=1&amp;nav=eyJyZWZlcnJhbEluZm8iOnsicmVmZXJyYWxBcHAiOiJPbmVEcml2ZUZvckJ1c2luZXNzIiwicmVmZXJyYWxBcHBQbGF0Zm9ybSI6IldlYiIsInJlZmVycmFsTW9kZSI6InZpZXciLCJyZWZlcnJhbFZpZXciOiJNeUZpbGVzTGlua0NvcHkifX0&amp;e=EPS7oh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C279C8A1-C4E4-4DE9-934E-91221AC993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D7AFBA-41D7-690E-2D25-7432043639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68987" y="395288"/>
            <a:ext cx="6317998" cy="1120439"/>
          </a:xfrm>
        </p:spPr>
        <p:txBody>
          <a:bodyPr vert="horz" wrap="square" lIns="91440" tIns="45720" rIns="91440" bIns="45720" rtlCol="0" anchor="b" anchorCtr="0">
            <a:noAutofit/>
          </a:bodyPr>
          <a:lstStyle/>
          <a:p>
            <a:r>
              <a:rPr lang="en-US" sz="4000" kern="1200" cap="none" spc="0" baseline="0">
                <a:latin typeface="Aptos"/>
              </a:rPr>
              <a:t>Proces </a:t>
            </a:r>
            <a:r>
              <a:rPr lang="en-US" sz="4000" kern="1200" cap="none" spc="0" baseline="0" err="1">
                <a:latin typeface="Aptos"/>
              </a:rPr>
              <a:t>tworzenia</a:t>
            </a:r>
            <a:r>
              <a:rPr lang="en-US" sz="4000" kern="1200" cap="none" spc="0" baseline="0">
                <a:latin typeface="Aptos"/>
              </a:rPr>
              <a:t> </a:t>
            </a:r>
            <a:r>
              <a:rPr lang="en-US" sz="4000" kern="1200" cap="none" spc="0" baseline="0" err="1">
                <a:latin typeface="Aptos"/>
              </a:rPr>
              <a:t>projektu</a:t>
            </a:r>
            <a:br>
              <a:rPr lang="en-US" sz="4000" kern="1200" cap="none" spc="0" baseline="0">
                <a:latin typeface="Aptos"/>
              </a:rPr>
            </a:br>
            <a:r>
              <a:rPr lang="en-US" sz="4000" kern="1200" cap="none" spc="0" baseline="0">
                <a:latin typeface="Aptos"/>
              </a:rPr>
              <a:t>"Cyber parking"</a:t>
            </a:r>
          </a:p>
        </p:txBody>
      </p:sp>
      <p:pic>
        <p:nvPicPr>
          <p:cNvPr id="4" name="Picture 3" descr="A toy car with a license plate&#10;&#10;AI-generated content may be incorrect.">
            <a:extLst>
              <a:ext uri="{FF2B5EF4-FFF2-40B4-BE49-F238E27FC236}">
                <a16:creationId xmlns:a16="http://schemas.microsoft.com/office/drawing/2014/main" id="{5BF2419B-04DE-1C35-69D2-F61683420E4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438" r="12438"/>
          <a:stretch/>
        </p:blipFill>
        <p:spPr>
          <a:xfrm>
            <a:off x="20" y="10"/>
            <a:ext cx="3863955" cy="6857989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6C7ED5D-77C4-4564-8B1A-E55609CF44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757986" y="1964598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2DF3F3DF-AAAA-C0CD-08D3-E018515E0A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68986" y="2413468"/>
            <a:ext cx="6318000" cy="3365032"/>
          </a:xfrm>
        </p:spPr>
        <p:txBody>
          <a:bodyPr vert="horz" lIns="91440" tIns="45720" rIns="91440" bIns="45720" rtlCol="0">
            <a:normAutofit/>
          </a:bodyPr>
          <a:lstStyle/>
          <a:p>
            <a:pPr algn="l">
              <a:lnSpc>
                <a:spcPct val="150000"/>
              </a:lnSpc>
            </a:pPr>
            <a:r>
              <a:rPr lang="en-US" sz="2000" b="1"/>
              <a:t>Zespół projektowy:</a:t>
            </a:r>
          </a:p>
          <a:p>
            <a:pPr algn="l">
              <a:lnSpc>
                <a:spcPct val="150000"/>
              </a:lnSpc>
            </a:pPr>
            <a:r>
              <a:rPr lang="en-US" sz="2000"/>
              <a:t>Vladyslav Borysenko 245106</a:t>
            </a:r>
          </a:p>
          <a:p>
            <a:pPr algn="l">
              <a:lnSpc>
                <a:spcPct val="150000"/>
              </a:lnSpc>
            </a:pPr>
            <a:r>
              <a:rPr lang="en-US" sz="2000"/>
              <a:t>Ernest Ilchenko 245108</a:t>
            </a:r>
          </a:p>
          <a:p>
            <a:pPr algn="l">
              <a:lnSpc>
                <a:spcPct val="150000"/>
              </a:lnSpc>
            </a:pPr>
            <a:r>
              <a:rPr lang="en-US" sz="2000"/>
              <a:t>Dominik Pustelnik 245905</a:t>
            </a:r>
          </a:p>
          <a:p>
            <a:pPr algn="l">
              <a:lnSpc>
                <a:spcPct val="150000"/>
              </a:lnSpc>
            </a:pPr>
            <a:r>
              <a:rPr lang="en-US" sz="2000"/>
              <a:t>Magdalena Kułacz 245856</a:t>
            </a:r>
          </a:p>
        </p:txBody>
      </p:sp>
    </p:spTree>
    <p:extLst>
      <p:ext uri="{BB962C8B-B14F-4D97-AF65-F5344CB8AC3E}">
        <p14:creationId xmlns:p14="http://schemas.microsoft.com/office/powerpoint/2010/main" val="38004754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FDAAA2-2740-58A8-DCBA-8836BF3AA1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6D22B0-912C-2FB7-2B7A-CD261900F4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806" y="127559"/>
            <a:ext cx="7139830" cy="711242"/>
          </a:xfrm>
        </p:spPr>
        <p:txBody>
          <a:bodyPr>
            <a:normAutofit/>
          </a:bodyPr>
          <a:lstStyle/>
          <a:p>
            <a:r>
              <a:rPr lang="en-US" sz="4000" err="1">
                <a:latin typeface="Aptos"/>
              </a:rPr>
              <a:t>Detekcja</a:t>
            </a:r>
            <a:r>
              <a:rPr lang="en-US" sz="4000">
                <a:latin typeface="Aptos"/>
              </a:rPr>
              <a:t> </a:t>
            </a:r>
            <a:r>
              <a:rPr lang="en-US" sz="4000" err="1">
                <a:latin typeface="Aptos"/>
              </a:rPr>
              <a:t>i</a:t>
            </a:r>
            <a:r>
              <a:rPr lang="en-US" sz="4000">
                <a:latin typeface="Aptos"/>
              </a:rPr>
              <a:t> </a:t>
            </a:r>
            <a:r>
              <a:rPr lang="en-US" sz="4000" err="1">
                <a:latin typeface="Aptos"/>
              </a:rPr>
              <a:t>śledzenie</a:t>
            </a:r>
            <a:r>
              <a:rPr lang="en-US" sz="4000">
                <a:latin typeface="Aptos"/>
              </a:rPr>
              <a:t> </a:t>
            </a:r>
            <a:r>
              <a:rPr lang="en-US" sz="4000" err="1">
                <a:latin typeface="Aptos"/>
              </a:rPr>
              <a:t>obiektów</a:t>
            </a:r>
            <a:endParaRPr lang="en-US" sz="4000">
              <a:latin typeface="Aptos"/>
            </a:endParaRPr>
          </a:p>
        </p:txBody>
      </p:sp>
      <p:pic>
        <p:nvPicPr>
          <p:cNvPr id="4" name="Picture 3" descr="A collage of images of a person&amp;#39;s feet&#10;&#10;AI-generated content may be incorrect.">
            <a:extLst>
              <a:ext uri="{FF2B5EF4-FFF2-40B4-BE49-F238E27FC236}">
                <a16:creationId xmlns:a16="http://schemas.microsoft.com/office/drawing/2014/main" id="{1711C121-E132-968F-9074-12AD2F14430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5801" t="-199" r="21955" b="-399"/>
          <a:stretch/>
        </p:blipFill>
        <p:spPr>
          <a:xfrm>
            <a:off x="761142" y="970602"/>
            <a:ext cx="3289340" cy="507194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0162B4F-6C58-88D9-1BA8-30A21F4FC7E2}"/>
              </a:ext>
            </a:extLst>
          </p:cNvPr>
          <p:cNvSpPr txBox="1"/>
          <p:nvPr/>
        </p:nvSpPr>
        <p:spPr>
          <a:xfrm>
            <a:off x="1132946" y="6042717"/>
            <a:ext cx="245487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przetwarzanie </a:t>
            </a:r>
            <a:r>
              <a:rPr lang="en-US" err="1"/>
              <a:t>obrazu</a:t>
            </a:r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360F583-12A7-AAFF-E180-8759B395A3C6}"/>
              </a:ext>
            </a:extLst>
          </p:cNvPr>
          <p:cNvSpPr txBox="1"/>
          <p:nvPr/>
        </p:nvSpPr>
        <p:spPr>
          <a:xfrm>
            <a:off x="4179252" y="5393982"/>
            <a:ext cx="777902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Wytrenowaliśmy model do detekcji pojazdów.</a:t>
            </a:r>
          </a:p>
        </p:txBody>
      </p:sp>
      <p:pic>
        <p:nvPicPr>
          <p:cNvPr id="11" name="Picture 10" descr="A blue rectangle with white text&#10;&#10;AI-generated content may be incorrect.">
            <a:extLst>
              <a:ext uri="{FF2B5EF4-FFF2-40B4-BE49-F238E27FC236}">
                <a16:creationId xmlns:a16="http://schemas.microsoft.com/office/drawing/2014/main" id="{4CB1E951-0909-E41C-C942-87D4A176DB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8105" y="965614"/>
            <a:ext cx="7381876" cy="1017381"/>
          </a:xfrm>
          <a:prstGeom prst="rect">
            <a:avLst/>
          </a:prstGeom>
        </p:spPr>
      </p:pic>
      <p:pic>
        <p:nvPicPr>
          <p:cNvPr id="12" name="Picture 11" descr="A screen shot of a graph&#10;&#10;AI-generated content may be incorrect.">
            <a:extLst>
              <a:ext uri="{FF2B5EF4-FFF2-40B4-BE49-F238E27FC236}">
                <a16:creationId xmlns:a16="http://schemas.microsoft.com/office/drawing/2014/main" id="{D940FAAA-0D4E-3A41-7D56-C391548A8F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0691" y="380447"/>
            <a:ext cx="3705225" cy="685800"/>
          </a:xfrm>
          <a:prstGeom prst="rect">
            <a:avLst/>
          </a:prstGeom>
        </p:spPr>
      </p:pic>
      <p:pic>
        <p:nvPicPr>
          <p:cNvPr id="13" name="Picture 12" descr="A toy car on a table&#10;&#10;AI-generated content may be incorrect.">
            <a:extLst>
              <a:ext uri="{FF2B5EF4-FFF2-40B4-BE49-F238E27FC236}">
                <a16:creationId xmlns:a16="http://schemas.microsoft.com/office/drawing/2014/main" id="{4BE90ED3-F992-67BB-473F-FFBA53732E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17428" y="2574374"/>
            <a:ext cx="3942798" cy="2703167"/>
          </a:xfrm>
          <a:prstGeom prst="rect">
            <a:avLst/>
          </a:prstGeom>
        </p:spPr>
      </p:pic>
      <p:pic>
        <p:nvPicPr>
          <p:cNvPr id="14" name="Picture 13" descr="A toy car on a calendar&#10;&#10;AI-generated content may be incorrect.">
            <a:extLst>
              <a:ext uri="{FF2B5EF4-FFF2-40B4-BE49-F238E27FC236}">
                <a16:creationId xmlns:a16="http://schemas.microsoft.com/office/drawing/2014/main" id="{B6BAED2F-157D-F530-6119-5C4580D0DD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81819" y="2574374"/>
            <a:ext cx="3839404" cy="2704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5397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B229C6-3507-F164-8EA0-8E5E247AED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FD92DD-4D12-6709-B0DA-57FBD33E1F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806" y="127559"/>
            <a:ext cx="7139830" cy="711242"/>
          </a:xfrm>
        </p:spPr>
        <p:txBody>
          <a:bodyPr>
            <a:normAutofit/>
          </a:bodyPr>
          <a:lstStyle/>
          <a:p>
            <a:r>
              <a:rPr lang="en-US" sz="4000" err="1">
                <a:latin typeface="Aptos"/>
              </a:rPr>
              <a:t>Detekcja</a:t>
            </a:r>
            <a:r>
              <a:rPr lang="en-US" sz="4000">
                <a:latin typeface="Aptos"/>
              </a:rPr>
              <a:t> </a:t>
            </a:r>
            <a:r>
              <a:rPr lang="en-US" sz="4000" err="1">
                <a:latin typeface="Aptos"/>
              </a:rPr>
              <a:t>i</a:t>
            </a:r>
            <a:r>
              <a:rPr lang="en-US" sz="4000">
                <a:latin typeface="Aptos"/>
              </a:rPr>
              <a:t> </a:t>
            </a:r>
            <a:r>
              <a:rPr lang="en-US" sz="4000" err="1">
                <a:latin typeface="Aptos"/>
              </a:rPr>
              <a:t>śledzenie</a:t>
            </a:r>
            <a:r>
              <a:rPr lang="en-US" sz="4000">
                <a:latin typeface="Aptos"/>
              </a:rPr>
              <a:t> </a:t>
            </a:r>
            <a:r>
              <a:rPr lang="en-US" sz="4000" err="1">
                <a:latin typeface="Aptos"/>
              </a:rPr>
              <a:t>obiektów</a:t>
            </a:r>
            <a:endParaRPr lang="en-US" sz="4000">
              <a:latin typeface="Aptos"/>
            </a:endParaRPr>
          </a:p>
        </p:txBody>
      </p:sp>
      <p:pic>
        <p:nvPicPr>
          <p:cNvPr id="3" name="Online Media 2" title="result.mp4">
            <a:hlinkClick r:id="" action="ppaction://media"/>
            <a:extLst>
              <a:ext uri="{FF2B5EF4-FFF2-40B4-BE49-F238E27FC236}">
                <a16:creationId xmlns:a16="http://schemas.microsoft.com/office/drawing/2014/main" id="{4D61BC61-C1DE-6580-296C-84B67B77076E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2630826" y="1069386"/>
            <a:ext cx="2964622" cy="5066749"/>
          </a:xfrm>
          <a:prstGeom prst="rect">
            <a:avLst/>
          </a:prstGeom>
        </p:spPr>
      </p:pic>
      <p:pic>
        <p:nvPicPr>
          <p:cNvPr id="5" name="Online Media 4" title="result_3.mp4">
            <a:hlinkClick r:id="" action="ppaction://media"/>
            <a:extLst>
              <a:ext uri="{FF2B5EF4-FFF2-40B4-BE49-F238E27FC236}">
                <a16:creationId xmlns:a16="http://schemas.microsoft.com/office/drawing/2014/main" id="{276152C2-0E8B-EF5B-9CC4-A388CDE574F5}"/>
              </a:ext>
            </a:extLst>
          </p:cNvPr>
          <p:cNvPicPr>
            <a:picLocks noRot="1" noChangeAspect="1"/>
          </p:cNvPicPr>
          <p:nvPr>
            <a:videoFile r:link="rId2"/>
          </p:nvPr>
        </p:nvPicPr>
        <p:blipFill>
          <a:blip r:embed="rId5"/>
          <a:stretch>
            <a:fillRect/>
          </a:stretch>
        </p:blipFill>
        <p:spPr>
          <a:xfrm>
            <a:off x="6253086" y="1069387"/>
            <a:ext cx="2942534" cy="506674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B52F50B-0E3E-9F27-D3E2-27DB6A421D82}"/>
              </a:ext>
            </a:extLst>
          </p:cNvPr>
          <p:cNvSpPr txBox="1"/>
          <p:nvPr/>
        </p:nvSpPr>
        <p:spPr>
          <a:xfrm>
            <a:off x="3082178" y="6144073"/>
            <a:ext cx="206954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śledzenie </a:t>
            </a:r>
            <a:r>
              <a:rPr lang="en-US" err="1"/>
              <a:t>obiektu</a:t>
            </a:r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EFA71F-90C0-E839-7F3F-BFAE78D93E40}"/>
              </a:ext>
            </a:extLst>
          </p:cNvPr>
          <p:cNvSpPr txBox="1"/>
          <p:nvPr/>
        </p:nvSpPr>
        <p:spPr>
          <a:xfrm>
            <a:off x="6306035" y="6130297"/>
            <a:ext cx="285363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rozpoznawanie </a:t>
            </a:r>
            <a:r>
              <a:rPr lang="en-US" err="1"/>
              <a:t>obiektów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9774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CB56A9-9213-92EE-0F5D-8C9B1F1036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C37C6-4430-A8B6-0EB0-361576535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369" y="722265"/>
            <a:ext cx="6006830" cy="711242"/>
          </a:xfrm>
        </p:spPr>
        <p:txBody>
          <a:bodyPr>
            <a:normAutofit fontScale="90000"/>
          </a:bodyPr>
          <a:lstStyle/>
          <a:p>
            <a:r>
              <a:rPr lang="en-US" sz="4000">
                <a:latin typeface="Aptos"/>
              </a:rPr>
              <a:t>Detekcja </a:t>
            </a:r>
            <a:r>
              <a:rPr lang="en-US" sz="4000" err="1">
                <a:latin typeface="Aptos"/>
              </a:rPr>
              <a:t>tablic</a:t>
            </a:r>
            <a:r>
              <a:rPr lang="en-US" sz="4000">
                <a:latin typeface="Aptos"/>
              </a:rPr>
              <a:t> </a:t>
            </a:r>
            <a:r>
              <a:rPr lang="en-US" sz="4000" err="1">
                <a:latin typeface="Aptos"/>
              </a:rPr>
              <a:t>rejestracyjnych</a:t>
            </a:r>
            <a:endParaRPr lang="en-US" sz="4000">
              <a:latin typeface="Aptos"/>
            </a:endParaRPr>
          </a:p>
        </p:txBody>
      </p:sp>
      <p:pic>
        <p:nvPicPr>
          <p:cNvPr id="3" name="Picture 2" descr="A toy car on the floor&#10;&#10;AI-generated content may be incorrect.">
            <a:extLst>
              <a:ext uri="{FF2B5EF4-FFF2-40B4-BE49-F238E27FC236}">
                <a16:creationId xmlns:a16="http://schemas.microsoft.com/office/drawing/2014/main" id="{FA395FF8-6020-ED69-5E39-AE12F5E8E0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7873" y="2219740"/>
            <a:ext cx="3404427" cy="436217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017F1D7-4974-A8F2-3901-920FA488FEE0}"/>
              </a:ext>
            </a:extLst>
          </p:cNvPr>
          <p:cNvSpPr txBox="1"/>
          <p:nvPr/>
        </p:nvSpPr>
        <p:spPr>
          <a:xfrm>
            <a:off x="115251" y="1550851"/>
            <a:ext cx="414572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Wytrenowaliśmy model do rozpoznawania tablic rejestracyjnych</a:t>
            </a:r>
          </a:p>
        </p:txBody>
      </p:sp>
      <p:pic>
        <p:nvPicPr>
          <p:cNvPr id="9" name="Picture 8" descr="A toy car on a calendar&#10;&#10;AI-generated content may be incorrect.">
            <a:extLst>
              <a:ext uri="{FF2B5EF4-FFF2-40B4-BE49-F238E27FC236}">
                <a16:creationId xmlns:a16="http://schemas.microsoft.com/office/drawing/2014/main" id="{C2DB4DC8-939C-9C4F-9800-229A84D723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581" y="2770118"/>
            <a:ext cx="4844359" cy="3808067"/>
          </a:xfrm>
          <a:prstGeom prst="rect">
            <a:avLst/>
          </a:prstGeom>
        </p:spPr>
      </p:pic>
      <p:pic>
        <p:nvPicPr>
          <p:cNvPr id="10" name="Picture 9" descr="A blue rectangle with white text&#10;&#10;AI-generated content may be incorrect.">
            <a:extLst>
              <a:ext uri="{FF2B5EF4-FFF2-40B4-BE49-F238E27FC236}">
                <a16:creationId xmlns:a16="http://schemas.microsoft.com/office/drawing/2014/main" id="{31252340-FE45-0ECB-21EB-B85091563A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9674" y="1090543"/>
            <a:ext cx="7272338" cy="922338"/>
          </a:xfrm>
          <a:prstGeom prst="rect">
            <a:avLst/>
          </a:prstGeom>
        </p:spPr>
      </p:pic>
      <p:pic>
        <p:nvPicPr>
          <p:cNvPr id="12" name="Picture 1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103A56C-F1B2-F7AE-C3A2-0DCAFEF565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76428" y="368645"/>
            <a:ext cx="3968472" cy="709199"/>
          </a:xfrm>
          <a:prstGeom prst="rect">
            <a:avLst/>
          </a:prstGeom>
        </p:spPr>
      </p:pic>
      <p:pic>
        <p:nvPicPr>
          <p:cNvPr id="13" name="Picture 12" descr="A toy car with a license plate&#10;&#10;AI-generated content may be incorrect.">
            <a:extLst>
              <a:ext uri="{FF2B5EF4-FFF2-40B4-BE49-F238E27FC236}">
                <a16:creationId xmlns:a16="http://schemas.microsoft.com/office/drawing/2014/main" id="{66D6912C-158C-FBCC-A915-01B0CD99FB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28602" y="2221946"/>
            <a:ext cx="3406361" cy="4357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5670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32FA46B-BBD7-05B6-B948-1F7D57FBAC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3268346D-5E77-4906-AC8D-57FB88F111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19DA13-64E4-C511-634F-9733CB7A78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3577" y="438429"/>
            <a:ext cx="4078800" cy="1594282"/>
          </a:xfrm>
        </p:spPr>
        <p:txBody>
          <a:bodyPr vert="horz" wrap="square" lIns="91440" tIns="45720" rIns="91440" bIns="45720" rtlCol="0" anchor="b" anchorCtr="0">
            <a:normAutofit/>
          </a:bodyPr>
          <a:lstStyle/>
          <a:p>
            <a:pPr algn="ctr"/>
            <a:r>
              <a:rPr lang="en-US" sz="4000" kern="1200" cap="none" spc="0" baseline="0">
                <a:latin typeface="Aptos"/>
              </a:rPr>
              <a:t>Wizualizacja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CBC1FDF-AE13-4731-B38F-2761BDFDBB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881769" y="2428148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87BD8D16-36F6-B732-CC01-10DA3ADC50E7}"/>
              </a:ext>
            </a:extLst>
          </p:cNvPr>
          <p:cNvSpPr txBox="1"/>
          <p:nvPr/>
        </p:nvSpPr>
        <p:spPr>
          <a:xfrm>
            <a:off x="6451011" y="2359433"/>
            <a:ext cx="5401516" cy="2901482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40000"/>
              </a:lnSpc>
              <a:spcAft>
                <a:spcPts val="600"/>
              </a:spcAft>
            </a:pPr>
            <a:r>
              <a:rPr lang="en-US" sz="2000" spc="50">
                <a:solidFill>
                  <a:schemeClr val="tx1">
                    <a:alpha val="60000"/>
                  </a:schemeClr>
                </a:solidFill>
              </a:rPr>
              <a:t>Dodaliśmy wizualne oznaczenia tj.:</a:t>
            </a:r>
          </a:p>
          <a:p>
            <a:pPr marL="285750" indent="-285750">
              <a:lnSpc>
                <a:spcPct val="140000"/>
              </a:lnSpc>
              <a:spcAft>
                <a:spcPts val="600"/>
              </a:spcAft>
              <a:buFont typeface="Arial"/>
              <a:buChar char="•"/>
            </a:pPr>
            <a:r>
              <a:rPr lang="en-US" sz="2000" spc="50">
                <a:solidFill>
                  <a:schemeClr val="tx1">
                    <a:alpha val="60000"/>
                  </a:schemeClr>
                </a:solidFill>
              </a:rPr>
              <a:t>status miejsca parkingowego</a:t>
            </a:r>
          </a:p>
          <a:p>
            <a:pPr marL="285750" indent="-285750">
              <a:lnSpc>
                <a:spcPct val="140000"/>
              </a:lnSpc>
              <a:spcAft>
                <a:spcPts val="600"/>
              </a:spcAft>
              <a:buFont typeface="Arial"/>
              <a:buChar char="•"/>
            </a:pPr>
            <a:r>
              <a:rPr lang="en-US" sz="2000" spc="50">
                <a:solidFill>
                  <a:schemeClr val="tx1">
                    <a:alpha val="60000"/>
                  </a:schemeClr>
                </a:solidFill>
              </a:rPr>
              <a:t>wykryty obiekt</a:t>
            </a:r>
          </a:p>
          <a:p>
            <a:pPr marL="285750" indent="-285750">
              <a:lnSpc>
                <a:spcPct val="140000"/>
              </a:lnSpc>
              <a:spcAft>
                <a:spcPts val="600"/>
              </a:spcAft>
              <a:buFont typeface="Arial"/>
              <a:buChar char="•"/>
            </a:pPr>
            <a:r>
              <a:rPr lang="en-US" sz="2000" spc="50">
                <a:solidFill>
                  <a:schemeClr val="tx1">
                    <a:alpha val="60000"/>
                  </a:schemeClr>
                </a:solidFill>
              </a:rPr>
              <a:t>numer rejestracyjny rozpoznanego pojazdu</a:t>
            </a:r>
          </a:p>
          <a:p>
            <a:pPr marL="285750" indent="-285750">
              <a:lnSpc>
                <a:spcPct val="140000"/>
              </a:lnSpc>
              <a:spcAft>
                <a:spcPts val="600"/>
              </a:spcAft>
              <a:buFont typeface="Arial"/>
              <a:buChar char="•"/>
            </a:pPr>
            <a:r>
              <a:rPr lang="en-US" sz="2000" spc="50">
                <a:solidFill>
                  <a:schemeClr val="tx1">
                    <a:alpha val="60000"/>
                  </a:schemeClr>
                </a:solidFill>
              </a:rPr>
              <a:t>zweryfikowanie numeru rejestracyjnego</a:t>
            </a:r>
          </a:p>
          <a:p>
            <a:pPr marL="285750" indent="-285750">
              <a:lnSpc>
                <a:spcPct val="140000"/>
              </a:lnSpc>
              <a:spcAft>
                <a:spcPts val="600"/>
              </a:spcAft>
              <a:buFont typeface="Arial"/>
              <a:buChar char="•"/>
            </a:pPr>
            <a:endParaRPr lang="en-US" sz="2000" spc="50">
              <a:solidFill>
                <a:schemeClr val="tx1">
                  <a:alpha val="60000"/>
                </a:schemeClr>
              </a:solidFill>
            </a:endParaRPr>
          </a:p>
          <a:p>
            <a:pPr>
              <a:lnSpc>
                <a:spcPct val="140000"/>
              </a:lnSpc>
              <a:spcAft>
                <a:spcPts val="600"/>
              </a:spcAft>
            </a:pPr>
            <a:endParaRPr lang="en-US" sz="2000" spc="50">
              <a:solidFill>
                <a:schemeClr val="tx1">
                  <a:alpha val="60000"/>
                </a:schemeClr>
              </a:solidFill>
            </a:endParaRPr>
          </a:p>
        </p:txBody>
      </p:sp>
      <p:pic>
        <p:nvPicPr>
          <p:cNvPr id="7" name="Picture 6" descr="A toy car on a white surface&#10;&#10;AI-generated content may be incorrect.">
            <a:extLst>
              <a:ext uri="{FF2B5EF4-FFF2-40B4-BE49-F238E27FC236}">
                <a16:creationId xmlns:a16="http://schemas.microsoft.com/office/drawing/2014/main" id="{9FF7DB97-5584-2E01-3377-8159EC41E7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9" y="-94891"/>
            <a:ext cx="5445879" cy="7033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7479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545825-2A01-F83C-2252-E56207AB21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6B00E6-1D3E-2863-2D50-96A1C0605D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760" y="170091"/>
            <a:ext cx="7530829" cy="711242"/>
          </a:xfrm>
        </p:spPr>
        <p:txBody>
          <a:bodyPr>
            <a:normAutofit/>
          </a:bodyPr>
          <a:lstStyle/>
          <a:p>
            <a:r>
              <a:rPr lang="en-US" sz="4000">
                <a:latin typeface="Aptos"/>
              </a:rPr>
              <a:t>Baza </a:t>
            </a:r>
            <a:r>
              <a:rPr lang="en-US" sz="4000" err="1">
                <a:latin typeface="Aptos"/>
              </a:rPr>
              <a:t>danych</a:t>
            </a:r>
            <a:r>
              <a:rPr lang="en-US" sz="4000">
                <a:latin typeface="Aptos"/>
              </a:rPr>
              <a:t> </a:t>
            </a:r>
            <a:r>
              <a:rPr lang="en-US" sz="4000" err="1">
                <a:latin typeface="Aptos"/>
              </a:rPr>
              <a:t>i</a:t>
            </a:r>
            <a:r>
              <a:rPr lang="en-US" sz="4000">
                <a:latin typeface="Aptos"/>
              </a:rPr>
              <a:t> </a:t>
            </a:r>
            <a:r>
              <a:rPr lang="en-US" sz="4000" err="1">
                <a:latin typeface="Aptos"/>
              </a:rPr>
              <a:t>zajmowanie</a:t>
            </a:r>
            <a:r>
              <a:rPr lang="en-US" sz="4000">
                <a:latin typeface="Aptos"/>
              </a:rPr>
              <a:t> </a:t>
            </a:r>
            <a:r>
              <a:rPr lang="en-US" sz="4000" err="1">
                <a:latin typeface="Aptos"/>
              </a:rPr>
              <a:t>miejsc</a:t>
            </a:r>
          </a:p>
        </p:txBody>
      </p:sp>
      <p:pic>
        <p:nvPicPr>
          <p:cNvPr id="4" name="Picture 3" descr="A toy car on a white surface&#10;&#10;AI-generated content may be incorrect.">
            <a:extLst>
              <a:ext uri="{FF2B5EF4-FFF2-40B4-BE49-F238E27FC236}">
                <a16:creationId xmlns:a16="http://schemas.microsoft.com/office/drawing/2014/main" id="{D3913BA3-AD3A-FA4B-7731-070F23DE7B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7075" y="1040295"/>
            <a:ext cx="4074197" cy="540688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AD49512-0EB3-3AFE-54B2-27164FFC1FBA}"/>
              </a:ext>
            </a:extLst>
          </p:cNvPr>
          <p:cNvSpPr txBox="1"/>
          <p:nvPr/>
        </p:nvSpPr>
        <p:spPr>
          <a:xfrm>
            <a:off x="219770" y="2172419"/>
            <a:ext cx="2875721" cy="31393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err="1"/>
              <a:t>Wykrycie</a:t>
            </a:r>
            <a:r>
              <a:rPr lang="en-US"/>
              <a:t> </a:t>
            </a:r>
            <a:r>
              <a:rPr lang="en-US" err="1"/>
              <a:t>obiektu</a:t>
            </a:r>
            <a:r>
              <a:rPr lang="en-US"/>
              <a:t> </a:t>
            </a:r>
            <a:r>
              <a:rPr lang="en-US" err="1"/>
              <a:t>na</a:t>
            </a:r>
            <a:r>
              <a:rPr lang="en-US"/>
              <a:t> </a:t>
            </a:r>
            <a:r>
              <a:rPr lang="en-US" err="1"/>
              <a:t>miejscu</a:t>
            </a:r>
            <a:r>
              <a:rPr lang="en-US"/>
              <a:t> </a:t>
            </a:r>
            <a:r>
              <a:rPr lang="en-US" err="1"/>
              <a:t>parkingowym</a:t>
            </a:r>
          </a:p>
          <a:p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err="1"/>
              <a:t>Obsługa</a:t>
            </a:r>
            <a:r>
              <a:rPr lang="en-US"/>
              <a:t> </a:t>
            </a:r>
            <a:r>
              <a:rPr lang="en-US" err="1"/>
              <a:t>zmian</a:t>
            </a:r>
            <a:r>
              <a:rPr lang="en-US"/>
              <a:t> </a:t>
            </a:r>
            <a:r>
              <a:rPr lang="en-US" err="1"/>
              <a:t>zajętości</a:t>
            </a:r>
            <a:r>
              <a:rPr lang="en-US"/>
              <a:t> </a:t>
            </a:r>
            <a:r>
              <a:rPr lang="en-US" err="1"/>
              <a:t>miejsc</a:t>
            </a:r>
            <a:endParaRPr lang="en-US"/>
          </a:p>
          <a:p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err="1"/>
              <a:t>Przechowywanie</a:t>
            </a:r>
            <a:r>
              <a:rPr lang="en-US"/>
              <a:t> </a:t>
            </a:r>
            <a:r>
              <a:rPr lang="en-US" err="1"/>
              <a:t>upoważnionych</a:t>
            </a:r>
            <a:r>
              <a:rPr lang="en-US"/>
              <a:t> </a:t>
            </a:r>
            <a:r>
              <a:rPr lang="en-US" err="1"/>
              <a:t>numerów</a:t>
            </a:r>
            <a:r>
              <a:rPr lang="en-US"/>
              <a:t> </a:t>
            </a:r>
            <a:r>
              <a:rPr lang="en-US" err="1"/>
              <a:t>rejestracyjnych</a:t>
            </a:r>
            <a:endParaRPr lang="en-US"/>
          </a:p>
          <a:p>
            <a:endParaRPr lang="en-US"/>
          </a:p>
        </p:txBody>
      </p:sp>
      <p:pic>
        <p:nvPicPr>
          <p:cNvPr id="6" name="Online Media 5" title="processed_parking_video.mp4">
            <a:hlinkClick r:id="" action="ppaction://media"/>
            <a:extLst>
              <a:ext uri="{FF2B5EF4-FFF2-40B4-BE49-F238E27FC236}">
                <a16:creationId xmlns:a16="http://schemas.microsoft.com/office/drawing/2014/main" id="{3E1E4A15-CE56-8651-7889-F45DA9F4F10A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8108950" y="233017"/>
            <a:ext cx="3594099" cy="6391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1662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A9B5CC-1D98-3E6A-CAA7-D9AB82B7F7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53B377-D28C-6276-13FA-63045D72DF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238" y="302613"/>
            <a:ext cx="10501524" cy="711242"/>
          </a:xfrm>
        </p:spPr>
        <p:txBody>
          <a:bodyPr>
            <a:normAutofit/>
          </a:bodyPr>
          <a:lstStyle/>
          <a:p>
            <a:r>
              <a:rPr lang="en-US" sz="4000" err="1">
                <a:latin typeface="Aptos"/>
              </a:rPr>
              <a:t>Sterowanie</a:t>
            </a:r>
            <a:r>
              <a:rPr lang="en-US" sz="4000">
                <a:latin typeface="Aptos"/>
              </a:rPr>
              <a:t> </a:t>
            </a:r>
            <a:r>
              <a:rPr lang="en-US" sz="4000" err="1">
                <a:latin typeface="Aptos"/>
              </a:rPr>
              <a:t>bramkami</a:t>
            </a:r>
            <a:r>
              <a:rPr lang="en-US" sz="4000">
                <a:latin typeface="Aptos"/>
              </a:rPr>
              <a:t> </a:t>
            </a:r>
            <a:r>
              <a:rPr lang="en-US" sz="4000" err="1">
                <a:latin typeface="Aptos"/>
              </a:rPr>
              <a:t>wjazdowymi</a:t>
            </a:r>
          </a:p>
        </p:txBody>
      </p:sp>
      <p:pic>
        <p:nvPicPr>
          <p:cNvPr id="4" name="Picture 3" descr="A white paper with a ruler and a drawing on it&#10;&#10;AI-generated content may be incorrect.">
            <a:extLst>
              <a:ext uri="{FF2B5EF4-FFF2-40B4-BE49-F238E27FC236}">
                <a16:creationId xmlns:a16="http://schemas.microsoft.com/office/drawing/2014/main" id="{F5387A38-D78B-C194-0D0B-9BC1797F55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413" y="1432892"/>
            <a:ext cx="3271859" cy="4644886"/>
          </a:xfrm>
          <a:prstGeom prst="rect">
            <a:avLst/>
          </a:prstGeom>
        </p:spPr>
      </p:pic>
      <p:pic>
        <p:nvPicPr>
          <p:cNvPr id="5" name="Picture 4" descr="A toy car on a white board&#10;&#10;AI-generated content may be incorrect.">
            <a:extLst>
              <a:ext uri="{FF2B5EF4-FFF2-40B4-BE49-F238E27FC236}">
                <a16:creationId xmlns:a16="http://schemas.microsoft.com/office/drawing/2014/main" id="{E26902EC-98FB-FE25-1E2B-15E6574822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5173" y="1424608"/>
            <a:ext cx="3499936" cy="4644886"/>
          </a:xfrm>
          <a:prstGeom prst="rect">
            <a:avLst/>
          </a:prstGeom>
        </p:spPr>
      </p:pic>
      <p:pic>
        <p:nvPicPr>
          <p:cNvPr id="6" name="Picture 5" descr="A toy car on a white surface&#10;&#10;AI-generated content may be incorrect.">
            <a:extLst>
              <a:ext uri="{FF2B5EF4-FFF2-40B4-BE49-F238E27FC236}">
                <a16:creationId xmlns:a16="http://schemas.microsoft.com/office/drawing/2014/main" id="{8C9B9E64-E088-C816-3DDA-8148DA4E70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8804" y="1427369"/>
            <a:ext cx="3499936" cy="46448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9712E15-2FC4-E431-CEDC-2A4B4FCB1773}"/>
              </a:ext>
            </a:extLst>
          </p:cNvPr>
          <p:cNvSpPr txBox="1"/>
          <p:nvPr/>
        </p:nvSpPr>
        <p:spPr>
          <a:xfrm>
            <a:off x="419389" y="6080723"/>
            <a:ext cx="328433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/>
              <a:t>wykrycie </a:t>
            </a:r>
            <a:r>
              <a:rPr lang="en-US" sz="1600" err="1"/>
              <a:t>pojazdu</a:t>
            </a:r>
            <a:r>
              <a:rPr lang="en-US" sz="1600"/>
              <a:t> </a:t>
            </a:r>
            <a:r>
              <a:rPr lang="en-US" sz="1600" err="1"/>
              <a:t>przed</a:t>
            </a:r>
            <a:r>
              <a:rPr lang="en-US" sz="1600"/>
              <a:t> </a:t>
            </a:r>
            <a:r>
              <a:rPr lang="en-US" sz="1600" err="1"/>
              <a:t>bramką</a:t>
            </a:r>
            <a:endParaRPr lang="en-US" sz="16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6FF449-556E-0751-44EE-6025315E6E3C}"/>
              </a:ext>
            </a:extLst>
          </p:cNvPr>
          <p:cNvSpPr txBox="1"/>
          <p:nvPr/>
        </p:nvSpPr>
        <p:spPr>
          <a:xfrm>
            <a:off x="4231359" y="6075257"/>
            <a:ext cx="3494156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/>
              <a:t>weryfikacja </a:t>
            </a:r>
            <a:r>
              <a:rPr lang="en-US" sz="1600" err="1"/>
              <a:t>numeru</a:t>
            </a:r>
            <a:r>
              <a:rPr lang="en-US" sz="1600"/>
              <a:t> </a:t>
            </a:r>
            <a:r>
              <a:rPr lang="en-US" sz="1600" err="1"/>
              <a:t>rejestracyjnego</a:t>
            </a:r>
            <a:endParaRPr lang="en-US" sz="16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383A37-793D-864D-DE50-29512652C5F7}"/>
              </a:ext>
            </a:extLst>
          </p:cNvPr>
          <p:cNvSpPr txBox="1"/>
          <p:nvPr/>
        </p:nvSpPr>
        <p:spPr>
          <a:xfrm>
            <a:off x="8269516" y="6075256"/>
            <a:ext cx="3505198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/>
              <a:t>otworzenie </a:t>
            </a:r>
            <a:r>
              <a:rPr lang="en-US" sz="1600" err="1"/>
              <a:t>bramki</a:t>
            </a:r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15135980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6C9602E-BD92-5E2E-EE04-566C799150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EE96A74-B62B-4642-AB22-7776A5F48C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CA08BE-87A5-F6EE-4B91-4311314B1C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2088" y="394804"/>
            <a:ext cx="3904750" cy="1652519"/>
          </a:xfrm>
        </p:spPr>
        <p:txBody>
          <a:bodyPr anchor="ctr">
            <a:normAutofit/>
          </a:bodyPr>
          <a:lstStyle/>
          <a:p>
            <a:pPr algn="ctr"/>
            <a:r>
              <a:rPr lang="en-US" sz="4100">
                <a:latin typeface="Aptos"/>
              </a:rPr>
              <a:t>Zabezpieczenia przed błędami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A513CAD-9784-4D35-BAF9-1F7DDD697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5826000" y="3429000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B594A8D-0026-786B-BDC0-13E4000C83F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11275617"/>
              </p:ext>
            </p:extLst>
          </p:nvPr>
        </p:nvGraphicFramePr>
        <p:xfrm>
          <a:off x="6654799" y="531814"/>
          <a:ext cx="4996207" cy="57835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98169E95-3CAC-0E03-EB11-0B217138AD59}"/>
              </a:ext>
            </a:extLst>
          </p:cNvPr>
          <p:cNvSpPr txBox="1"/>
          <p:nvPr/>
        </p:nvSpPr>
        <p:spPr>
          <a:xfrm>
            <a:off x="1103884" y="2136119"/>
            <a:ext cx="3902765" cy="129208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>
                <a:ea typeface="+mn-lt"/>
                <a:cs typeface="+mn-lt"/>
              </a:rPr>
              <a:t>Obsłużyliśmy potencjalne niebezpieczeństwa, jakie mogłyby zaistnieć w naszym systemie, tj.: </a:t>
            </a:r>
            <a:endParaRPr lang="en-US"/>
          </a:p>
        </p:txBody>
      </p:sp>
      <p:pic>
        <p:nvPicPr>
          <p:cNvPr id="513" name="Picture 512" descr="A toy car on the road&#10;&#10;AI-generated content may be incorrect.">
            <a:extLst>
              <a:ext uri="{FF2B5EF4-FFF2-40B4-BE49-F238E27FC236}">
                <a16:creationId xmlns:a16="http://schemas.microsoft.com/office/drawing/2014/main" id="{CB237E6C-950F-AB46-007F-B2137C560F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1314" y="3779700"/>
            <a:ext cx="4404416" cy="2534340"/>
          </a:xfrm>
          <a:prstGeom prst="rect">
            <a:avLst/>
          </a:prstGeom>
        </p:spPr>
      </p:pic>
      <p:sp>
        <p:nvSpPr>
          <p:cNvPr id="514" name="TextBox 513">
            <a:extLst>
              <a:ext uri="{FF2B5EF4-FFF2-40B4-BE49-F238E27FC236}">
                <a16:creationId xmlns:a16="http://schemas.microsoft.com/office/drawing/2014/main" id="{9E9FF20D-3FC4-1272-3770-D5F7A7B4D5B3}"/>
              </a:ext>
            </a:extLst>
          </p:cNvPr>
          <p:cNvSpPr txBox="1"/>
          <p:nvPr/>
        </p:nvSpPr>
        <p:spPr>
          <a:xfrm>
            <a:off x="856770" y="6322007"/>
            <a:ext cx="438867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wykryto pojazd mimo złego oświetlenia</a:t>
            </a:r>
          </a:p>
        </p:txBody>
      </p:sp>
    </p:spTree>
    <p:extLst>
      <p:ext uri="{BB962C8B-B14F-4D97-AF65-F5344CB8AC3E}">
        <p14:creationId xmlns:p14="http://schemas.microsoft.com/office/powerpoint/2010/main" val="14502547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B66C9CD-6BF4-44CA-8078-0BB8190807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9BFC1F-DF92-835A-3C08-B4AEF95512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000" y="395288"/>
            <a:ext cx="4078800" cy="1597753"/>
          </a:xfrm>
        </p:spPr>
        <p:txBody>
          <a:bodyPr vert="horz" wrap="square" lIns="91440" tIns="45720" rIns="91440" bIns="45720" rtlCol="0" anchor="ctr" anchorCtr="0">
            <a:normAutofit/>
          </a:bodyPr>
          <a:lstStyle/>
          <a:p>
            <a:r>
              <a:rPr lang="en-US" sz="4000">
                <a:latin typeface="Aptos"/>
              </a:rPr>
              <a:t>Podsumowanie</a:t>
            </a:r>
            <a:br>
              <a:rPr lang="en-US" sz="4000">
                <a:latin typeface="Aptos"/>
              </a:rPr>
            </a:br>
            <a:r>
              <a:rPr lang="en-US" sz="4000">
                <a:latin typeface="Aptos"/>
              </a:rPr>
              <a:t>i wynik</a:t>
            </a:r>
            <a:r>
              <a:rPr lang="en-US" sz="4000" kern="1200" cap="none" spc="0" baseline="0">
                <a:latin typeface="Aptos"/>
              </a:rPr>
              <a:t> końcowy </a:t>
            </a: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EAC79F-D44E-EA33-2B94-9FC3484FA558}"/>
              </a:ext>
            </a:extLst>
          </p:cNvPr>
          <p:cNvSpPr txBox="1"/>
          <p:nvPr/>
        </p:nvSpPr>
        <p:spPr>
          <a:xfrm>
            <a:off x="990000" y="2361601"/>
            <a:ext cx="4078800" cy="341690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140000"/>
              </a:lnSpc>
              <a:spcAft>
                <a:spcPts val="600"/>
              </a:spcAft>
            </a:pPr>
            <a:r>
              <a:rPr lang="en-US" sz="1700" spc="50">
                <a:solidFill>
                  <a:schemeClr val="tx1">
                    <a:alpha val="60000"/>
                  </a:schemeClr>
                </a:solidFill>
              </a:rPr>
              <a:t>Po połączeniu wszystkich funkcjonalności w całość, otrzymaliśmy w pełni sprawny system monitorowania parkingu samochodowego.</a:t>
            </a:r>
          </a:p>
          <a:p>
            <a:pPr>
              <a:lnSpc>
                <a:spcPct val="140000"/>
              </a:lnSpc>
              <a:spcAft>
                <a:spcPts val="600"/>
              </a:spcAft>
            </a:pPr>
            <a:endParaRPr lang="en-US" sz="1700" spc="50">
              <a:solidFill>
                <a:schemeClr val="tx1">
                  <a:alpha val="60000"/>
                </a:schemeClr>
              </a:solidFill>
            </a:endParaRPr>
          </a:p>
          <a:p>
            <a:pPr>
              <a:lnSpc>
                <a:spcPct val="140000"/>
              </a:lnSpc>
              <a:spcAft>
                <a:spcPts val="600"/>
              </a:spcAft>
            </a:pPr>
            <a:r>
              <a:rPr lang="en-US" sz="1700" spc="50">
                <a:solidFill>
                  <a:schemeClr val="tx1">
                    <a:alpha val="60000"/>
                  </a:schemeClr>
                </a:solidFill>
              </a:rPr>
              <a:t>Wynik naszej pracy przedstawia wideo: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C9CF63D-A2A3-4ECF-BC53-4B0D56918F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540033"/>
            <a:ext cx="0" cy="577800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Online Media 3" title="output.mp4">
            <a:hlinkClick r:id="" action="ppaction://media"/>
            <a:extLst>
              <a:ext uri="{FF2B5EF4-FFF2-40B4-BE49-F238E27FC236}">
                <a16:creationId xmlns:a16="http://schemas.microsoft.com/office/drawing/2014/main" id="{2B5142EA-406F-D3CF-5187-99222FE65D44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7390294" y="153346"/>
            <a:ext cx="3567041" cy="6332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9965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5" name="Rectangle 144">
            <a:extLst>
              <a:ext uri="{FF2B5EF4-FFF2-40B4-BE49-F238E27FC236}">
                <a16:creationId xmlns:a16="http://schemas.microsoft.com/office/drawing/2014/main" id="{6D2D76E3-BBAC-4D3C-9314-D3076FA905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719C94-6EB0-22E7-9F85-4E788E6BE3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5055" y="1183120"/>
            <a:ext cx="4101890" cy="806458"/>
          </a:xfrm>
        </p:spPr>
        <p:txBody>
          <a:bodyPr wrap="square" anchor="b">
            <a:normAutofit/>
          </a:bodyPr>
          <a:lstStyle/>
          <a:p>
            <a:pPr algn="ctr"/>
            <a:r>
              <a:rPr lang="en-US" sz="4000">
                <a:latin typeface="Aptos"/>
              </a:rPr>
              <a:t>Cele </a:t>
            </a:r>
            <a:r>
              <a:rPr lang="en-US" sz="4000" err="1">
                <a:latin typeface="Aptos"/>
              </a:rPr>
              <a:t>projektu</a:t>
            </a:r>
          </a:p>
        </p:txBody>
      </p: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75C945D9-C3DE-4D90-9F29-7BE223AAF1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99766" y="716800"/>
            <a:ext cx="3838575" cy="5583025"/>
            <a:chOff x="199766" y="716800"/>
            <a:chExt cx="3838575" cy="5583025"/>
          </a:xfrm>
        </p:grpSpPr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08D338B3-6DA4-45F7-91E3-7D8C28D0B2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2700000">
              <a:off x="890329" y="26237"/>
              <a:ext cx="2457450" cy="3838575"/>
              <a:chOff x="587376" y="280988"/>
              <a:chExt cx="2457450" cy="3838575"/>
            </a:xfrm>
          </p:grpSpPr>
          <p:sp>
            <p:nvSpPr>
              <p:cNvPr id="123" name="Freeform 64">
                <a:extLst>
                  <a:ext uri="{FF2B5EF4-FFF2-40B4-BE49-F238E27FC236}">
                    <a16:creationId xmlns:a16="http://schemas.microsoft.com/office/drawing/2014/main" id="{6185FD3E-487C-45A4-AD94-24F4F7BACD6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1443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4" name="Freeform 81">
                <a:extLst>
                  <a:ext uri="{FF2B5EF4-FFF2-40B4-BE49-F238E27FC236}">
                    <a16:creationId xmlns:a16="http://schemas.microsoft.com/office/drawing/2014/main" id="{DABEF2EB-1FA6-476D-ADEC-ACC991D1EE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205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5" name="Freeform 61">
                <a:extLst>
                  <a:ext uri="{FF2B5EF4-FFF2-40B4-BE49-F238E27FC236}">
                    <a16:creationId xmlns:a16="http://schemas.microsoft.com/office/drawing/2014/main" id="{702C2E5D-FD1A-49AB-9CF7-7F656660A9F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1443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6" name="Freeform 78">
                <a:extLst>
                  <a:ext uri="{FF2B5EF4-FFF2-40B4-BE49-F238E27FC236}">
                    <a16:creationId xmlns:a16="http://schemas.microsoft.com/office/drawing/2014/main" id="{FE338B6A-36C1-4245-B24F-94D4DE5F7C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205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7" name="Freeform 84">
                <a:extLst>
                  <a:ext uri="{FF2B5EF4-FFF2-40B4-BE49-F238E27FC236}">
                    <a16:creationId xmlns:a16="http://schemas.microsoft.com/office/drawing/2014/main" id="{6CDA6293-4165-4383-9C97-2A66792280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967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" name="Freeform 87">
                <a:extLst>
                  <a:ext uri="{FF2B5EF4-FFF2-40B4-BE49-F238E27FC236}">
                    <a16:creationId xmlns:a16="http://schemas.microsoft.com/office/drawing/2014/main" id="{CACA95C4-6FB3-44B0-981E-06BBAE8F02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967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" name="Freeform 60">
                <a:extLst>
                  <a:ext uri="{FF2B5EF4-FFF2-40B4-BE49-F238E27FC236}">
                    <a16:creationId xmlns:a16="http://schemas.microsoft.com/office/drawing/2014/main" id="{87433F39-33A6-4FCE-9B83-3D9A47A7C5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80988"/>
                <a:ext cx="319088" cy="1419225"/>
              </a:xfrm>
              <a:custGeom>
                <a:avLst/>
                <a:gdLst>
                  <a:gd name="T0" fmla="*/ 0 w 67"/>
                  <a:gd name="T1" fmla="*/ 0 h 298"/>
                  <a:gd name="T2" fmla="*/ 0 w 67"/>
                  <a:gd name="T3" fmla="*/ 298 h 298"/>
                  <a:gd name="T4" fmla="*/ 67 w 67"/>
                  <a:gd name="T5" fmla="*/ 149 h 298"/>
                  <a:gd name="T6" fmla="*/ 0 w 67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7" y="208"/>
                      <a:pt x="67" y="149"/>
                    </a:cubicBezTo>
                    <a:cubicBezTo>
                      <a:pt x="67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" name="Freeform 59">
                <a:extLst>
                  <a:ext uri="{FF2B5EF4-FFF2-40B4-BE49-F238E27FC236}">
                    <a16:creationId xmlns:a16="http://schemas.microsoft.com/office/drawing/2014/main" id="{09C092FC-35CB-41D8-8B13-9A238EE30C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497013" y="280988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1" name="Freeform 62">
                <a:extLst>
                  <a:ext uri="{FF2B5EF4-FFF2-40B4-BE49-F238E27FC236}">
                    <a16:creationId xmlns:a16="http://schemas.microsoft.com/office/drawing/2014/main" id="{A0DF137B-3079-4986-913B-939546E64D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1390651"/>
                <a:ext cx="1228725" cy="761999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2" name="Freeform 65">
                <a:extLst>
                  <a:ext uri="{FF2B5EF4-FFF2-40B4-BE49-F238E27FC236}">
                    <a16:creationId xmlns:a16="http://schemas.microsoft.com/office/drawing/2014/main" id="{D660B18D-F0F5-419B-B3F1-B039757C955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1362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0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3" name="Freeform 79">
                <a:extLst>
                  <a:ext uri="{FF2B5EF4-FFF2-40B4-BE49-F238E27FC236}">
                    <a16:creationId xmlns:a16="http://schemas.microsoft.com/office/drawing/2014/main" id="{80FAC823-69BF-42B9-BA6A-E365E721EB9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124075"/>
                <a:ext cx="1228725" cy="790575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4" name="Freeform 82">
                <a:extLst>
                  <a:ext uri="{FF2B5EF4-FFF2-40B4-BE49-F238E27FC236}">
                    <a16:creationId xmlns:a16="http://schemas.microsoft.com/office/drawing/2014/main" id="{5B5DFB3A-61ED-4206-9B53-3E8A8CE9FF0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124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5" name="Freeform 85">
                <a:extLst>
                  <a:ext uri="{FF2B5EF4-FFF2-40B4-BE49-F238E27FC236}">
                    <a16:creationId xmlns:a16="http://schemas.microsoft.com/office/drawing/2014/main" id="{C72D0A40-CAB7-45AB-B832-628D138C69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886075"/>
                <a:ext cx="1228725" cy="790575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6" name="Freeform 88">
                <a:extLst>
                  <a:ext uri="{FF2B5EF4-FFF2-40B4-BE49-F238E27FC236}">
                    <a16:creationId xmlns:a16="http://schemas.microsoft.com/office/drawing/2014/main" id="{A1757DD3-2A1D-4CED-A678-ECE520A1B4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886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137" name="Group 136">
                <a:extLst>
                  <a:ext uri="{FF2B5EF4-FFF2-40B4-BE49-F238E27FC236}">
                    <a16:creationId xmlns:a16="http://schemas.microsoft.com/office/drawing/2014/main" id="{42918845-1F95-46C2-8F59-32EB33C4A36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587376" y="280988"/>
                <a:ext cx="2457450" cy="3838575"/>
                <a:chOff x="587376" y="280988"/>
                <a:chExt cx="2457450" cy="3838575"/>
              </a:xfrm>
            </p:grpSpPr>
            <p:sp>
              <p:nvSpPr>
                <p:cNvPr id="138" name="Line 63">
                  <a:extLst>
                    <a:ext uri="{FF2B5EF4-FFF2-40B4-BE49-F238E27FC236}">
                      <a16:creationId xmlns:a16="http://schemas.microsoft.com/office/drawing/2014/main" id="{E7391FC0-5104-4751-BB86-0D12BFFBE32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ShapeType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443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9" name="Line 66">
                  <a:extLst>
                    <a:ext uri="{FF2B5EF4-FFF2-40B4-BE49-F238E27FC236}">
                      <a16:creationId xmlns:a16="http://schemas.microsoft.com/office/drawing/2014/main" id="{094BBC13-5B24-4DFD-A5AD-892345304C5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ShapeType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1443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0" name="Line 67">
                  <a:extLst>
                    <a:ext uri="{FF2B5EF4-FFF2-40B4-BE49-F238E27FC236}">
                      <a16:creationId xmlns:a16="http://schemas.microsoft.com/office/drawing/2014/main" id="{5D6BCBF6-E4C8-49C4-BCE6-A57F7EB6CAC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ShapeType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80988"/>
                  <a:ext cx="0" cy="3838575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1" name="Line 80">
                  <a:extLst>
                    <a:ext uri="{FF2B5EF4-FFF2-40B4-BE49-F238E27FC236}">
                      <a16:creationId xmlns:a16="http://schemas.microsoft.com/office/drawing/2014/main" id="{4A5F536F-42F0-4F01-9893-075DD5BCCE7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ShapeType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205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2" name="Line 83">
                  <a:extLst>
                    <a:ext uri="{FF2B5EF4-FFF2-40B4-BE49-F238E27FC236}">
                      <a16:creationId xmlns:a16="http://schemas.microsoft.com/office/drawing/2014/main" id="{60BE5073-8B4E-47B4-AC5B-31D8FD99D2C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ShapeType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205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3" name="Line 86">
                  <a:extLst>
                    <a:ext uri="{FF2B5EF4-FFF2-40B4-BE49-F238E27FC236}">
                      <a16:creationId xmlns:a16="http://schemas.microsoft.com/office/drawing/2014/main" id="{B210067F-EA9E-4248-B2D2-39D656B3AF6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ShapeType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967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4" name="Line 89">
                  <a:extLst>
                    <a:ext uri="{FF2B5EF4-FFF2-40B4-BE49-F238E27FC236}">
                      <a16:creationId xmlns:a16="http://schemas.microsoft.com/office/drawing/2014/main" id="{B5121029-6739-4142-9E53-48DCA4F8BDC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ShapeType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967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B6776FFF-7CFE-4739-9104-473DA3681A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3500000">
              <a:off x="480743" y="3311698"/>
              <a:ext cx="1785984" cy="2211229"/>
              <a:chOff x="3125006" y="3171595"/>
              <a:chExt cx="1785984" cy="2211229"/>
            </a:xfrm>
          </p:grpSpPr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739C6C41-5DF4-4A11-89B7-BAB3F63B58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36819" y="3174345"/>
                <a:ext cx="1760933" cy="2208479"/>
                <a:chOff x="4749017" y="2998646"/>
                <a:chExt cx="1760933" cy="2208479"/>
              </a:xfrm>
            </p:grpSpPr>
            <p:cxnSp>
              <p:nvCxnSpPr>
                <p:cNvPr id="119" name="Straight Connector 118">
                  <a:extLst>
                    <a:ext uri="{FF2B5EF4-FFF2-40B4-BE49-F238E27FC236}">
                      <a16:creationId xmlns:a16="http://schemas.microsoft.com/office/drawing/2014/main" id="{A6F0F36F-7ABB-4F4C-9CC5-443B1936F48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flipH="1">
                  <a:off x="5630197" y="2998646"/>
                  <a:ext cx="0" cy="2208479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0" name="Straight Connector 119">
                  <a:extLst>
                    <a:ext uri="{FF2B5EF4-FFF2-40B4-BE49-F238E27FC236}">
                      <a16:creationId xmlns:a16="http://schemas.microsoft.com/office/drawing/2014/main" id="{4F2DB5F0-FD30-4907-86AB-7DA7CA3E319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rot="10800000" flipH="1">
                  <a:off x="4749017" y="4416771"/>
                  <a:ext cx="1760933" cy="0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1" name="Rectangle 30">
                  <a:extLst>
                    <a:ext uri="{FF2B5EF4-FFF2-40B4-BE49-F238E27FC236}">
                      <a16:creationId xmlns:a16="http://schemas.microsoft.com/office/drawing/2014/main" id="{0A419F00-E825-4E5E-92EA-DDF22BB2FB1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136242" y="3224252"/>
                  <a:ext cx="987915" cy="987915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2" name="Rectangle 30">
                  <a:extLst>
                    <a:ext uri="{FF2B5EF4-FFF2-40B4-BE49-F238E27FC236}">
                      <a16:creationId xmlns:a16="http://schemas.microsoft.com/office/drawing/2014/main" id="{D7C5E6F1-BF29-4F80-A5F4-81345C29015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327037" y="3070731"/>
                  <a:ext cx="606323" cy="606323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16" name="Group 115">
                <a:extLst>
                  <a:ext uri="{FF2B5EF4-FFF2-40B4-BE49-F238E27FC236}">
                    <a16:creationId xmlns:a16="http://schemas.microsoft.com/office/drawing/2014/main" id="{72CEDE34-3360-4BFF-8F28-053990E691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25006" y="3171595"/>
                <a:ext cx="1785984" cy="1799739"/>
                <a:chOff x="6879836" y="3516901"/>
                <a:chExt cx="1785984" cy="1799739"/>
              </a:xfrm>
            </p:grpSpPr>
            <p:sp>
              <p:nvSpPr>
                <p:cNvPr id="117" name="Freeform: Shape 116">
                  <a:extLst>
                    <a:ext uri="{FF2B5EF4-FFF2-40B4-BE49-F238E27FC236}">
                      <a16:creationId xmlns:a16="http://schemas.microsoft.com/office/drawing/2014/main" id="{898E96F4-030D-444B-B62F-0DA02833774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6879836" y="3521665"/>
                  <a:ext cx="892801" cy="1794975"/>
                </a:xfrm>
                <a:custGeom>
                  <a:avLst/>
                  <a:gdLst>
                    <a:gd name="connsiteX0" fmla="*/ 892801 w 892801"/>
                    <a:gd name="connsiteY0" fmla="*/ 0 h 1794975"/>
                    <a:gd name="connsiteX1" fmla="*/ 892801 w 892801"/>
                    <a:gd name="connsiteY1" fmla="*/ 1434622 h 1794975"/>
                    <a:gd name="connsiteX2" fmla="*/ 845919 w 892801"/>
                    <a:gd name="connsiteY2" fmla="*/ 1533379 h 1794975"/>
                    <a:gd name="connsiteX3" fmla="*/ 440820 w 892801"/>
                    <a:gd name="connsiteY3" fmla="*/ 1794916 h 1794975"/>
                    <a:gd name="connsiteX4" fmla="*/ 379878 w 892801"/>
                    <a:gd name="connsiteY4" fmla="*/ 1791253 h 1794975"/>
                    <a:gd name="connsiteX5" fmla="*/ 763083 w 892801"/>
                    <a:gd name="connsiteY5" fmla="*/ 100140 h 1794975"/>
                    <a:gd name="connsiteX6" fmla="*/ 892801 w 892801"/>
                    <a:gd name="connsiteY6" fmla="*/ 0 h 17949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92801" h="1794975">
                      <a:moveTo>
                        <a:pt x="892801" y="0"/>
                      </a:moveTo>
                      <a:lnTo>
                        <a:pt x="892801" y="1434622"/>
                      </a:lnTo>
                      <a:lnTo>
                        <a:pt x="845919" y="1533379"/>
                      </a:lnTo>
                      <a:cubicBezTo>
                        <a:pt x="735106" y="1711682"/>
                        <a:pt x="584368" y="1792418"/>
                        <a:pt x="440820" y="1794916"/>
                      </a:cubicBezTo>
                      <a:cubicBezTo>
                        <a:pt x="420314" y="1795273"/>
                        <a:pt x="399954" y="1794033"/>
                        <a:pt x="379878" y="1791253"/>
                      </a:cubicBezTo>
                      <a:cubicBezTo>
                        <a:pt x="-41718" y="1732871"/>
                        <a:pt x="-338017" y="995203"/>
                        <a:pt x="763083" y="100140"/>
                      </a:cubicBezTo>
                      <a:lnTo>
                        <a:pt x="89280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8" name="Freeform: Shape 117">
                  <a:extLst>
                    <a:ext uri="{FF2B5EF4-FFF2-40B4-BE49-F238E27FC236}">
                      <a16:creationId xmlns:a16="http://schemas.microsoft.com/office/drawing/2014/main" id="{A5D902ED-F254-4B06-9B62-AF188FF41A7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7772637" y="3516901"/>
                  <a:ext cx="893183" cy="1795123"/>
                </a:xfrm>
                <a:custGeom>
                  <a:avLst/>
                  <a:gdLst>
                    <a:gd name="connsiteX0" fmla="*/ 191 w 893183"/>
                    <a:gd name="connsiteY0" fmla="*/ 0 h 1795123"/>
                    <a:gd name="connsiteX1" fmla="*/ 130101 w 893183"/>
                    <a:gd name="connsiteY1" fmla="*/ 100288 h 1795123"/>
                    <a:gd name="connsiteX2" fmla="*/ 513306 w 893183"/>
                    <a:gd name="connsiteY2" fmla="*/ 1791401 h 1795123"/>
                    <a:gd name="connsiteX3" fmla="*/ 47265 w 893183"/>
                    <a:gd name="connsiteY3" fmla="*/ 1533527 h 1795123"/>
                    <a:gd name="connsiteX4" fmla="*/ 192 w 893183"/>
                    <a:gd name="connsiteY4" fmla="*/ 1434367 h 1795123"/>
                    <a:gd name="connsiteX5" fmla="*/ 192 w 893183"/>
                    <a:gd name="connsiteY5" fmla="*/ 1438981 h 1795123"/>
                    <a:gd name="connsiteX6" fmla="*/ 0 w 893183"/>
                    <a:gd name="connsiteY6" fmla="*/ 1439386 h 1795123"/>
                    <a:gd name="connsiteX7" fmla="*/ 0 w 893183"/>
                    <a:gd name="connsiteY7" fmla="*/ 4764 h 1795123"/>
                    <a:gd name="connsiteX8" fmla="*/ 191 w 893183"/>
                    <a:gd name="connsiteY8" fmla="*/ 4616 h 1795123"/>
                    <a:gd name="connsiteX9" fmla="*/ 191 w 893183"/>
                    <a:gd name="connsiteY9" fmla="*/ 0 h 17951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893183" h="1795123">
                      <a:moveTo>
                        <a:pt x="191" y="0"/>
                      </a:moveTo>
                      <a:lnTo>
                        <a:pt x="130101" y="100288"/>
                      </a:lnTo>
                      <a:cubicBezTo>
                        <a:pt x="1231201" y="995351"/>
                        <a:pt x="934902" y="1733019"/>
                        <a:pt x="513306" y="1791401"/>
                      </a:cubicBezTo>
                      <a:cubicBezTo>
                        <a:pt x="352699" y="1813642"/>
                        <a:pt x="173909" y="1737302"/>
                        <a:pt x="47265" y="1533527"/>
                      </a:cubicBezTo>
                      <a:lnTo>
                        <a:pt x="192" y="1434367"/>
                      </a:lnTo>
                      <a:lnTo>
                        <a:pt x="192" y="1438981"/>
                      </a:lnTo>
                      <a:lnTo>
                        <a:pt x="0" y="1439386"/>
                      </a:lnTo>
                      <a:lnTo>
                        <a:pt x="0" y="4764"/>
                      </a:lnTo>
                      <a:lnTo>
                        <a:pt x="191" y="4616"/>
                      </a:lnTo>
                      <a:lnTo>
                        <a:pt x="19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DEBB14B7-5333-4EA3-A883-B3D949DA56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0800000">
              <a:off x="555957" y="5230097"/>
              <a:ext cx="641183" cy="1069728"/>
              <a:chOff x="6484112" y="2967038"/>
              <a:chExt cx="641183" cy="1069728"/>
            </a:xfrm>
          </p:grpSpPr>
          <p:grpSp>
            <p:nvGrpSpPr>
              <p:cNvPr id="107" name="Group 106">
                <a:extLst>
                  <a:ext uri="{FF2B5EF4-FFF2-40B4-BE49-F238E27FC236}">
                    <a16:creationId xmlns:a16="http://schemas.microsoft.com/office/drawing/2014/main" id="{1F2F0B6D-3339-445E-AE6F-EA80BB952C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6808136" y="2967038"/>
                <a:ext cx="317159" cy="932400"/>
                <a:chOff x="6808136" y="2967038"/>
                <a:chExt cx="317159" cy="932400"/>
              </a:xfrm>
            </p:grpSpPr>
            <p:sp>
              <p:nvSpPr>
                <p:cNvPr id="112" name="Freeform 68">
                  <a:extLst>
                    <a:ext uri="{FF2B5EF4-FFF2-40B4-BE49-F238E27FC236}">
                      <a16:creationId xmlns:a16="http://schemas.microsoft.com/office/drawing/2014/main" id="{1FD745BE-AAE8-4FD8-B107-4730C82F8C7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808136" y="2967038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3" name="Freeform 69">
                  <a:extLst>
                    <a:ext uri="{FF2B5EF4-FFF2-40B4-BE49-F238E27FC236}">
                      <a16:creationId xmlns:a16="http://schemas.microsoft.com/office/drawing/2014/main" id="{55D7086E-72EA-4FBD-8B82-D3ECF7D5137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967908" y="2967038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4" name="Line 70">
                  <a:extLst>
                    <a:ext uri="{FF2B5EF4-FFF2-40B4-BE49-F238E27FC236}">
                      <a16:creationId xmlns:a16="http://schemas.microsoft.com/office/drawing/2014/main" id="{246D59ED-9B4E-4F44-B189-00E3B8D72DC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ShapeType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967908" y="2967038"/>
                  <a:ext cx="0" cy="9324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08" name="Group 107">
                <a:extLst>
                  <a:ext uri="{FF2B5EF4-FFF2-40B4-BE49-F238E27FC236}">
                    <a16:creationId xmlns:a16="http://schemas.microsoft.com/office/drawing/2014/main" id="{B726404C-494E-4C74-9581-BE06BE0D27C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18900000" flipH="1">
                <a:off x="6484112" y="3104366"/>
                <a:ext cx="317159" cy="932400"/>
                <a:chOff x="6808136" y="2967038"/>
                <a:chExt cx="317159" cy="932400"/>
              </a:xfrm>
            </p:grpSpPr>
            <p:sp>
              <p:nvSpPr>
                <p:cNvPr id="109" name="Freeform 68">
                  <a:extLst>
                    <a:ext uri="{FF2B5EF4-FFF2-40B4-BE49-F238E27FC236}">
                      <a16:creationId xmlns:a16="http://schemas.microsoft.com/office/drawing/2014/main" id="{C61F0CD3-7875-46CD-A844-0B022BEF275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808136" y="2967038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0" name="Freeform 69">
                  <a:extLst>
                    <a:ext uri="{FF2B5EF4-FFF2-40B4-BE49-F238E27FC236}">
                      <a16:creationId xmlns:a16="http://schemas.microsoft.com/office/drawing/2014/main" id="{D83F2F78-08A8-49BE-AF85-1C3DD286025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967908" y="2967038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1" name="Line 70">
                  <a:extLst>
                    <a:ext uri="{FF2B5EF4-FFF2-40B4-BE49-F238E27FC236}">
                      <a16:creationId xmlns:a16="http://schemas.microsoft.com/office/drawing/2014/main" id="{93069262-0DE6-4BA7-9773-656AF1E6CFD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ShapeType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967908" y="2967038"/>
                  <a:ext cx="0" cy="9324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</p:grp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22725E2D-27B9-4A2E-B161-230C61B080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26000" y="2428148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55C23123-3C5C-4A8B-AD1C-138D7B73D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8153659" y="716800"/>
            <a:ext cx="3838575" cy="5583025"/>
            <a:chOff x="199766" y="716800"/>
            <a:chExt cx="3838575" cy="5583025"/>
          </a:xfrm>
        </p:grpSpPr>
        <p:grpSp>
          <p:nvGrpSpPr>
            <p:cNvPr id="149" name="Group 148">
              <a:extLst>
                <a:ext uri="{FF2B5EF4-FFF2-40B4-BE49-F238E27FC236}">
                  <a16:creationId xmlns:a16="http://schemas.microsoft.com/office/drawing/2014/main" id="{ADC1AC98-A945-45DC-A533-43311AB5AF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2700000">
              <a:off x="890329" y="26237"/>
              <a:ext cx="2457450" cy="3838575"/>
              <a:chOff x="587376" y="280988"/>
              <a:chExt cx="2457450" cy="3838575"/>
            </a:xfrm>
          </p:grpSpPr>
          <p:sp>
            <p:nvSpPr>
              <p:cNvPr id="168" name="Freeform 64">
                <a:extLst>
                  <a:ext uri="{FF2B5EF4-FFF2-40B4-BE49-F238E27FC236}">
                    <a16:creationId xmlns:a16="http://schemas.microsoft.com/office/drawing/2014/main" id="{525BFDD7-7DC7-4933-95CA-274FF3A12B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1443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9" name="Freeform 81">
                <a:extLst>
                  <a:ext uri="{FF2B5EF4-FFF2-40B4-BE49-F238E27FC236}">
                    <a16:creationId xmlns:a16="http://schemas.microsoft.com/office/drawing/2014/main" id="{56EAE20D-E363-445F-AAA9-8923C7A41DA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205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0" name="Freeform 61">
                <a:extLst>
                  <a:ext uri="{FF2B5EF4-FFF2-40B4-BE49-F238E27FC236}">
                    <a16:creationId xmlns:a16="http://schemas.microsoft.com/office/drawing/2014/main" id="{63DF7269-8701-4F88-89A3-EA45D9DF59F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1443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1" name="Freeform 78">
                <a:extLst>
                  <a:ext uri="{FF2B5EF4-FFF2-40B4-BE49-F238E27FC236}">
                    <a16:creationId xmlns:a16="http://schemas.microsoft.com/office/drawing/2014/main" id="{2DDEEFE7-743E-40D3-AB86-C074CADC93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205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2" name="Freeform 84">
                <a:extLst>
                  <a:ext uri="{FF2B5EF4-FFF2-40B4-BE49-F238E27FC236}">
                    <a16:creationId xmlns:a16="http://schemas.microsoft.com/office/drawing/2014/main" id="{6DC0260D-7AA3-4733-B3CB-6389FCCABD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967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3" name="Freeform 87">
                <a:extLst>
                  <a:ext uri="{FF2B5EF4-FFF2-40B4-BE49-F238E27FC236}">
                    <a16:creationId xmlns:a16="http://schemas.microsoft.com/office/drawing/2014/main" id="{E9487A85-3305-4BD8-A4FB-7939820DE3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967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" name="Freeform 60">
                <a:extLst>
                  <a:ext uri="{FF2B5EF4-FFF2-40B4-BE49-F238E27FC236}">
                    <a16:creationId xmlns:a16="http://schemas.microsoft.com/office/drawing/2014/main" id="{9A56408A-8D1F-4308-888A-C10250ED40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80988"/>
                <a:ext cx="319088" cy="1419225"/>
              </a:xfrm>
              <a:custGeom>
                <a:avLst/>
                <a:gdLst>
                  <a:gd name="T0" fmla="*/ 0 w 67"/>
                  <a:gd name="T1" fmla="*/ 0 h 298"/>
                  <a:gd name="T2" fmla="*/ 0 w 67"/>
                  <a:gd name="T3" fmla="*/ 298 h 298"/>
                  <a:gd name="T4" fmla="*/ 67 w 67"/>
                  <a:gd name="T5" fmla="*/ 149 h 298"/>
                  <a:gd name="T6" fmla="*/ 0 w 67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7" y="208"/>
                      <a:pt x="67" y="149"/>
                    </a:cubicBezTo>
                    <a:cubicBezTo>
                      <a:pt x="67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5" name="Freeform 59">
                <a:extLst>
                  <a:ext uri="{FF2B5EF4-FFF2-40B4-BE49-F238E27FC236}">
                    <a16:creationId xmlns:a16="http://schemas.microsoft.com/office/drawing/2014/main" id="{B8EA7519-3D12-4CBF-9CF9-2DBF5379C4C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497013" y="280988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6" name="Freeform 62">
                <a:extLst>
                  <a:ext uri="{FF2B5EF4-FFF2-40B4-BE49-F238E27FC236}">
                    <a16:creationId xmlns:a16="http://schemas.microsoft.com/office/drawing/2014/main" id="{CBCFA958-AB70-45BC-86FB-95916AC8826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1390651"/>
                <a:ext cx="1228725" cy="761999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7" name="Freeform 65">
                <a:extLst>
                  <a:ext uri="{FF2B5EF4-FFF2-40B4-BE49-F238E27FC236}">
                    <a16:creationId xmlns:a16="http://schemas.microsoft.com/office/drawing/2014/main" id="{EC7CC8AD-3574-4368-9084-30AA269FB7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1362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0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8" name="Freeform 79">
                <a:extLst>
                  <a:ext uri="{FF2B5EF4-FFF2-40B4-BE49-F238E27FC236}">
                    <a16:creationId xmlns:a16="http://schemas.microsoft.com/office/drawing/2014/main" id="{AAF385D0-C8F4-4D2E-A604-55B0C4A37A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124075"/>
                <a:ext cx="1228725" cy="790575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9" name="Freeform 82">
                <a:extLst>
                  <a:ext uri="{FF2B5EF4-FFF2-40B4-BE49-F238E27FC236}">
                    <a16:creationId xmlns:a16="http://schemas.microsoft.com/office/drawing/2014/main" id="{5807D27C-D4CF-4DD8-95BF-BE0E820995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124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0" name="Freeform 85">
                <a:extLst>
                  <a:ext uri="{FF2B5EF4-FFF2-40B4-BE49-F238E27FC236}">
                    <a16:creationId xmlns:a16="http://schemas.microsoft.com/office/drawing/2014/main" id="{AF358179-B76F-48FB-9D1E-25F2B422B7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886075"/>
                <a:ext cx="1228725" cy="790575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1" name="Freeform 88">
                <a:extLst>
                  <a:ext uri="{FF2B5EF4-FFF2-40B4-BE49-F238E27FC236}">
                    <a16:creationId xmlns:a16="http://schemas.microsoft.com/office/drawing/2014/main" id="{4F860F54-6F02-429D-84F9-216C593FDA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886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182" name="Group 181">
                <a:extLst>
                  <a:ext uri="{FF2B5EF4-FFF2-40B4-BE49-F238E27FC236}">
                    <a16:creationId xmlns:a16="http://schemas.microsoft.com/office/drawing/2014/main" id="{AF2CD1C6-D2DC-4C27-A7A3-0D6ECCB7B26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587376" y="280988"/>
                <a:ext cx="2457450" cy="3838575"/>
                <a:chOff x="587376" y="280988"/>
                <a:chExt cx="2457450" cy="3838575"/>
              </a:xfrm>
            </p:grpSpPr>
            <p:sp>
              <p:nvSpPr>
                <p:cNvPr id="183" name="Line 63">
                  <a:extLst>
                    <a:ext uri="{FF2B5EF4-FFF2-40B4-BE49-F238E27FC236}">
                      <a16:creationId xmlns:a16="http://schemas.microsoft.com/office/drawing/2014/main" id="{17251CE3-FBBE-4B37-B229-DF726C4AE56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ShapeType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443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4" name="Line 66">
                  <a:extLst>
                    <a:ext uri="{FF2B5EF4-FFF2-40B4-BE49-F238E27FC236}">
                      <a16:creationId xmlns:a16="http://schemas.microsoft.com/office/drawing/2014/main" id="{14522961-6FA8-43A3-894B-20435789E3A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ShapeType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1443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5" name="Line 67">
                  <a:extLst>
                    <a:ext uri="{FF2B5EF4-FFF2-40B4-BE49-F238E27FC236}">
                      <a16:creationId xmlns:a16="http://schemas.microsoft.com/office/drawing/2014/main" id="{54230A9C-2E62-416C-A910-A26CB0BB744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ShapeType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80988"/>
                  <a:ext cx="0" cy="3838575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6" name="Line 80">
                  <a:extLst>
                    <a:ext uri="{FF2B5EF4-FFF2-40B4-BE49-F238E27FC236}">
                      <a16:creationId xmlns:a16="http://schemas.microsoft.com/office/drawing/2014/main" id="{EDC7B8CE-339C-4B31-9A1E-1E6F3F20E51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ShapeType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205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7" name="Line 83">
                  <a:extLst>
                    <a:ext uri="{FF2B5EF4-FFF2-40B4-BE49-F238E27FC236}">
                      <a16:creationId xmlns:a16="http://schemas.microsoft.com/office/drawing/2014/main" id="{D5900B3C-A349-4C11-8871-F0C656F06A2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ShapeType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205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8" name="Line 86">
                  <a:extLst>
                    <a:ext uri="{FF2B5EF4-FFF2-40B4-BE49-F238E27FC236}">
                      <a16:creationId xmlns:a16="http://schemas.microsoft.com/office/drawing/2014/main" id="{B836DF39-5332-440E-BD43-94EF14B9F7A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ShapeType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967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9" name="Line 89">
                  <a:extLst>
                    <a:ext uri="{FF2B5EF4-FFF2-40B4-BE49-F238E27FC236}">
                      <a16:creationId xmlns:a16="http://schemas.microsoft.com/office/drawing/2014/main" id="{25596AFB-7112-451F-A40E-C4D365BC050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ShapeType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967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  <p:grpSp>
          <p:nvGrpSpPr>
            <p:cNvPr id="150" name="Group 149">
              <a:extLst>
                <a:ext uri="{FF2B5EF4-FFF2-40B4-BE49-F238E27FC236}">
                  <a16:creationId xmlns:a16="http://schemas.microsoft.com/office/drawing/2014/main" id="{467B87DF-BE21-4275-A328-36294B5E87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3500000">
              <a:off x="480743" y="3311698"/>
              <a:ext cx="1785984" cy="2211229"/>
              <a:chOff x="3125006" y="3171595"/>
              <a:chExt cx="1785984" cy="2211229"/>
            </a:xfrm>
          </p:grpSpPr>
          <p:grpSp>
            <p:nvGrpSpPr>
              <p:cNvPr id="160" name="Group 159">
                <a:extLst>
                  <a:ext uri="{FF2B5EF4-FFF2-40B4-BE49-F238E27FC236}">
                    <a16:creationId xmlns:a16="http://schemas.microsoft.com/office/drawing/2014/main" id="{5DF7768E-3A7E-48EA-AE6B-544137E017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36819" y="3174345"/>
                <a:ext cx="1760933" cy="2208479"/>
                <a:chOff x="4749017" y="2998646"/>
                <a:chExt cx="1760933" cy="2208479"/>
              </a:xfrm>
            </p:grpSpPr>
            <p:cxnSp>
              <p:nvCxnSpPr>
                <p:cNvPr id="164" name="Straight Connector 163">
                  <a:extLst>
                    <a:ext uri="{FF2B5EF4-FFF2-40B4-BE49-F238E27FC236}">
                      <a16:creationId xmlns:a16="http://schemas.microsoft.com/office/drawing/2014/main" id="{0C7E39C2-9BBA-4C6E-B352-FADF72FF842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flipH="1">
                  <a:off x="5630197" y="2998646"/>
                  <a:ext cx="0" cy="2208479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5" name="Straight Connector 164">
                  <a:extLst>
                    <a:ext uri="{FF2B5EF4-FFF2-40B4-BE49-F238E27FC236}">
                      <a16:creationId xmlns:a16="http://schemas.microsoft.com/office/drawing/2014/main" id="{55FF2688-1869-4A97-A594-AD2F8C720AD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rot="10800000" flipH="1">
                  <a:off x="4749017" y="4416771"/>
                  <a:ext cx="1760933" cy="0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6" name="Rectangle 30">
                  <a:extLst>
                    <a:ext uri="{FF2B5EF4-FFF2-40B4-BE49-F238E27FC236}">
                      <a16:creationId xmlns:a16="http://schemas.microsoft.com/office/drawing/2014/main" id="{035F350E-CDEC-47D7-B1F6-BB33F7263D5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136242" y="3224252"/>
                  <a:ext cx="987915" cy="987915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" name="Rectangle 30">
                  <a:extLst>
                    <a:ext uri="{FF2B5EF4-FFF2-40B4-BE49-F238E27FC236}">
                      <a16:creationId xmlns:a16="http://schemas.microsoft.com/office/drawing/2014/main" id="{32757671-5219-4448-9D74-96978B78FB2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327037" y="3070731"/>
                  <a:ext cx="606323" cy="606323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61" name="Group 160">
                <a:extLst>
                  <a:ext uri="{FF2B5EF4-FFF2-40B4-BE49-F238E27FC236}">
                    <a16:creationId xmlns:a16="http://schemas.microsoft.com/office/drawing/2014/main" id="{A62FFE05-1BB5-478B-ACB7-0201D6E0B8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25006" y="3171595"/>
                <a:ext cx="1785984" cy="1799739"/>
                <a:chOff x="6879836" y="3516901"/>
                <a:chExt cx="1785984" cy="1799739"/>
              </a:xfrm>
            </p:grpSpPr>
            <p:sp>
              <p:nvSpPr>
                <p:cNvPr id="162" name="Freeform: Shape 161">
                  <a:extLst>
                    <a:ext uri="{FF2B5EF4-FFF2-40B4-BE49-F238E27FC236}">
                      <a16:creationId xmlns:a16="http://schemas.microsoft.com/office/drawing/2014/main" id="{08CF1D90-5BE7-4777-9D00-4B898D6A5D0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6879836" y="3521665"/>
                  <a:ext cx="892801" cy="1794975"/>
                </a:xfrm>
                <a:custGeom>
                  <a:avLst/>
                  <a:gdLst>
                    <a:gd name="connsiteX0" fmla="*/ 892801 w 892801"/>
                    <a:gd name="connsiteY0" fmla="*/ 0 h 1794975"/>
                    <a:gd name="connsiteX1" fmla="*/ 892801 w 892801"/>
                    <a:gd name="connsiteY1" fmla="*/ 1434622 h 1794975"/>
                    <a:gd name="connsiteX2" fmla="*/ 845919 w 892801"/>
                    <a:gd name="connsiteY2" fmla="*/ 1533379 h 1794975"/>
                    <a:gd name="connsiteX3" fmla="*/ 440820 w 892801"/>
                    <a:gd name="connsiteY3" fmla="*/ 1794916 h 1794975"/>
                    <a:gd name="connsiteX4" fmla="*/ 379878 w 892801"/>
                    <a:gd name="connsiteY4" fmla="*/ 1791253 h 1794975"/>
                    <a:gd name="connsiteX5" fmla="*/ 763083 w 892801"/>
                    <a:gd name="connsiteY5" fmla="*/ 100140 h 1794975"/>
                    <a:gd name="connsiteX6" fmla="*/ 892801 w 892801"/>
                    <a:gd name="connsiteY6" fmla="*/ 0 h 17949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92801" h="1794975">
                      <a:moveTo>
                        <a:pt x="892801" y="0"/>
                      </a:moveTo>
                      <a:lnTo>
                        <a:pt x="892801" y="1434622"/>
                      </a:lnTo>
                      <a:lnTo>
                        <a:pt x="845919" y="1533379"/>
                      </a:lnTo>
                      <a:cubicBezTo>
                        <a:pt x="735106" y="1711682"/>
                        <a:pt x="584368" y="1792418"/>
                        <a:pt x="440820" y="1794916"/>
                      </a:cubicBezTo>
                      <a:cubicBezTo>
                        <a:pt x="420314" y="1795273"/>
                        <a:pt x="399954" y="1794033"/>
                        <a:pt x="379878" y="1791253"/>
                      </a:cubicBezTo>
                      <a:cubicBezTo>
                        <a:pt x="-41718" y="1732871"/>
                        <a:pt x="-338017" y="995203"/>
                        <a:pt x="763083" y="100140"/>
                      </a:cubicBezTo>
                      <a:lnTo>
                        <a:pt x="89280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3" name="Freeform: Shape 162">
                  <a:extLst>
                    <a:ext uri="{FF2B5EF4-FFF2-40B4-BE49-F238E27FC236}">
                      <a16:creationId xmlns:a16="http://schemas.microsoft.com/office/drawing/2014/main" id="{D066325E-CB67-49CD-9A41-2CFD6BCC903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7772637" y="3516901"/>
                  <a:ext cx="893183" cy="1795123"/>
                </a:xfrm>
                <a:custGeom>
                  <a:avLst/>
                  <a:gdLst>
                    <a:gd name="connsiteX0" fmla="*/ 191 w 893183"/>
                    <a:gd name="connsiteY0" fmla="*/ 0 h 1795123"/>
                    <a:gd name="connsiteX1" fmla="*/ 130101 w 893183"/>
                    <a:gd name="connsiteY1" fmla="*/ 100288 h 1795123"/>
                    <a:gd name="connsiteX2" fmla="*/ 513306 w 893183"/>
                    <a:gd name="connsiteY2" fmla="*/ 1791401 h 1795123"/>
                    <a:gd name="connsiteX3" fmla="*/ 47265 w 893183"/>
                    <a:gd name="connsiteY3" fmla="*/ 1533527 h 1795123"/>
                    <a:gd name="connsiteX4" fmla="*/ 192 w 893183"/>
                    <a:gd name="connsiteY4" fmla="*/ 1434367 h 1795123"/>
                    <a:gd name="connsiteX5" fmla="*/ 192 w 893183"/>
                    <a:gd name="connsiteY5" fmla="*/ 1438981 h 1795123"/>
                    <a:gd name="connsiteX6" fmla="*/ 0 w 893183"/>
                    <a:gd name="connsiteY6" fmla="*/ 1439386 h 1795123"/>
                    <a:gd name="connsiteX7" fmla="*/ 0 w 893183"/>
                    <a:gd name="connsiteY7" fmla="*/ 4764 h 1795123"/>
                    <a:gd name="connsiteX8" fmla="*/ 191 w 893183"/>
                    <a:gd name="connsiteY8" fmla="*/ 4616 h 1795123"/>
                    <a:gd name="connsiteX9" fmla="*/ 191 w 893183"/>
                    <a:gd name="connsiteY9" fmla="*/ 0 h 17951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893183" h="1795123">
                      <a:moveTo>
                        <a:pt x="191" y="0"/>
                      </a:moveTo>
                      <a:lnTo>
                        <a:pt x="130101" y="100288"/>
                      </a:lnTo>
                      <a:cubicBezTo>
                        <a:pt x="1231201" y="995351"/>
                        <a:pt x="934902" y="1733019"/>
                        <a:pt x="513306" y="1791401"/>
                      </a:cubicBezTo>
                      <a:cubicBezTo>
                        <a:pt x="352699" y="1813642"/>
                        <a:pt x="173909" y="1737302"/>
                        <a:pt x="47265" y="1533527"/>
                      </a:cubicBezTo>
                      <a:lnTo>
                        <a:pt x="192" y="1434367"/>
                      </a:lnTo>
                      <a:lnTo>
                        <a:pt x="192" y="1438981"/>
                      </a:lnTo>
                      <a:lnTo>
                        <a:pt x="0" y="1439386"/>
                      </a:lnTo>
                      <a:lnTo>
                        <a:pt x="0" y="4764"/>
                      </a:lnTo>
                      <a:lnTo>
                        <a:pt x="191" y="4616"/>
                      </a:lnTo>
                      <a:lnTo>
                        <a:pt x="19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151" name="Group 150">
              <a:extLst>
                <a:ext uri="{FF2B5EF4-FFF2-40B4-BE49-F238E27FC236}">
                  <a16:creationId xmlns:a16="http://schemas.microsoft.com/office/drawing/2014/main" id="{7405EB12-3265-4FD8-AE15-B453CFF084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0800000">
              <a:off x="555957" y="5230097"/>
              <a:ext cx="641183" cy="1069728"/>
              <a:chOff x="6484112" y="2967038"/>
              <a:chExt cx="641183" cy="1069728"/>
            </a:xfrm>
          </p:grpSpPr>
          <p:grpSp>
            <p:nvGrpSpPr>
              <p:cNvPr id="152" name="Group 151">
                <a:extLst>
                  <a:ext uri="{FF2B5EF4-FFF2-40B4-BE49-F238E27FC236}">
                    <a16:creationId xmlns:a16="http://schemas.microsoft.com/office/drawing/2014/main" id="{BCD1DA60-1F78-4286-AD75-48457E4E42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6808136" y="2967038"/>
                <a:ext cx="317159" cy="932400"/>
                <a:chOff x="6808136" y="2967038"/>
                <a:chExt cx="317159" cy="932400"/>
              </a:xfrm>
            </p:grpSpPr>
            <p:sp>
              <p:nvSpPr>
                <p:cNvPr id="157" name="Freeform 68">
                  <a:extLst>
                    <a:ext uri="{FF2B5EF4-FFF2-40B4-BE49-F238E27FC236}">
                      <a16:creationId xmlns:a16="http://schemas.microsoft.com/office/drawing/2014/main" id="{F2434CC9-D9BE-4CC5-A618-AC659C5CBD7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808136" y="2967038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8" name="Freeform 69">
                  <a:extLst>
                    <a:ext uri="{FF2B5EF4-FFF2-40B4-BE49-F238E27FC236}">
                      <a16:creationId xmlns:a16="http://schemas.microsoft.com/office/drawing/2014/main" id="{B9A88CD6-DA9C-42B2-A37B-5A0E1BED755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967908" y="2967038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9" name="Line 70">
                  <a:extLst>
                    <a:ext uri="{FF2B5EF4-FFF2-40B4-BE49-F238E27FC236}">
                      <a16:creationId xmlns:a16="http://schemas.microsoft.com/office/drawing/2014/main" id="{4A018333-A419-44AE-9CF5-57D5319073C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ShapeType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967908" y="2967038"/>
                  <a:ext cx="0" cy="9324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53" name="Group 152">
                <a:extLst>
                  <a:ext uri="{FF2B5EF4-FFF2-40B4-BE49-F238E27FC236}">
                    <a16:creationId xmlns:a16="http://schemas.microsoft.com/office/drawing/2014/main" id="{4C9BB730-80E2-4F3A-882B-7ED9186ABD9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18900000" flipH="1">
                <a:off x="6484112" y="3104366"/>
                <a:ext cx="317159" cy="932400"/>
                <a:chOff x="6808136" y="2967038"/>
                <a:chExt cx="317159" cy="932400"/>
              </a:xfrm>
            </p:grpSpPr>
            <p:sp>
              <p:nvSpPr>
                <p:cNvPr id="154" name="Freeform 68">
                  <a:extLst>
                    <a:ext uri="{FF2B5EF4-FFF2-40B4-BE49-F238E27FC236}">
                      <a16:creationId xmlns:a16="http://schemas.microsoft.com/office/drawing/2014/main" id="{D48E4E69-835A-40C7-A548-8947A81DC1C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808136" y="2967038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5" name="Freeform 69">
                  <a:extLst>
                    <a:ext uri="{FF2B5EF4-FFF2-40B4-BE49-F238E27FC236}">
                      <a16:creationId xmlns:a16="http://schemas.microsoft.com/office/drawing/2014/main" id="{E4F80DAC-11B8-4A6F-9CAA-8C62C6A2E63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967908" y="2967038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6" name="Line 70">
                  <a:extLst>
                    <a:ext uri="{FF2B5EF4-FFF2-40B4-BE49-F238E27FC236}">
                      <a16:creationId xmlns:a16="http://schemas.microsoft.com/office/drawing/2014/main" id="{FF491AF2-6D67-4650-B34C-5BB5F112840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ShapeType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967908" y="2967038"/>
                  <a:ext cx="0" cy="9324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6252A9-BF2C-F49D-D6A1-0EE309ED92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09328" y="2426747"/>
            <a:ext cx="7773344" cy="3340208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 algn="ctr">
              <a:lnSpc>
                <a:spcPct val="140000"/>
              </a:lnSpc>
              <a:buNone/>
            </a:pPr>
            <a:r>
              <a:rPr lang="en-US" sz="2400" err="1"/>
              <a:t>Naszym</a:t>
            </a:r>
            <a:r>
              <a:rPr lang="en-US" sz="2400"/>
              <a:t> </a:t>
            </a:r>
            <a:r>
              <a:rPr lang="en-US" sz="2400" err="1"/>
              <a:t>zadaniem</a:t>
            </a:r>
            <a:r>
              <a:rPr lang="en-US" sz="2400"/>
              <a:t> jest </a:t>
            </a:r>
            <a:r>
              <a:rPr lang="en-US" sz="2400" err="1"/>
              <a:t>stworzenie</a:t>
            </a:r>
            <a:r>
              <a:rPr lang="en-US" sz="2400"/>
              <a:t> </a:t>
            </a:r>
            <a:r>
              <a:rPr lang="en-US" sz="2400" err="1"/>
              <a:t>systemu</a:t>
            </a:r>
            <a:r>
              <a:rPr lang="en-US" sz="2400"/>
              <a:t> </a:t>
            </a:r>
            <a:r>
              <a:rPr lang="en-US" sz="2400" err="1"/>
              <a:t>nadzorowania</a:t>
            </a:r>
            <a:r>
              <a:rPr lang="en-US" sz="2400"/>
              <a:t> </a:t>
            </a:r>
            <a:r>
              <a:rPr lang="en-US" sz="2400" err="1"/>
              <a:t>parkingu</a:t>
            </a:r>
            <a:r>
              <a:rPr lang="en-US" sz="2400"/>
              <a:t> </a:t>
            </a:r>
            <a:r>
              <a:rPr lang="pl-PL" sz="2400"/>
              <a:t>samochodowego</a:t>
            </a:r>
            <a:r>
              <a:rPr lang="en-US" sz="2400"/>
              <a:t>. </a:t>
            </a:r>
          </a:p>
          <a:p>
            <a:pPr marL="0" indent="0" algn="ctr">
              <a:lnSpc>
                <a:spcPct val="140000"/>
              </a:lnSpc>
              <a:buNone/>
            </a:pPr>
            <a:r>
              <a:rPr lang="en-US" sz="2400"/>
              <a:t>System ten ma </a:t>
            </a:r>
            <a:r>
              <a:rPr lang="en-US" sz="2400" err="1"/>
              <a:t>rozpoznawać</a:t>
            </a:r>
            <a:r>
              <a:rPr lang="en-US" sz="2400"/>
              <a:t> </a:t>
            </a:r>
            <a:r>
              <a:rPr lang="en-US" sz="2400" err="1"/>
              <a:t>obiekty</a:t>
            </a:r>
            <a:r>
              <a:rPr lang="en-US" sz="2400"/>
              <a:t> </a:t>
            </a:r>
            <a:r>
              <a:rPr lang="en-US" sz="2400" err="1"/>
              <a:t>i</a:t>
            </a:r>
            <a:r>
              <a:rPr lang="pl-PL" sz="2400" noProof="1"/>
              <a:t> </a:t>
            </a:r>
            <a:r>
              <a:rPr lang="en-US" sz="2400"/>
              <a:t>je </a:t>
            </a:r>
            <a:r>
              <a:rPr lang="en-US" sz="2400" err="1"/>
              <a:t>śledzić</a:t>
            </a:r>
            <a:r>
              <a:rPr lang="en-US" sz="2400"/>
              <a:t>, </a:t>
            </a:r>
            <a:r>
              <a:rPr lang="en-US" sz="2400" err="1"/>
              <a:t>monitorować</a:t>
            </a:r>
            <a:r>
              <a:rPr lang="en-US" sz="2400"/>
              <a:t> stan </a:t>
            </a:r>
            <a:r>
              <a:rPr lang="en-US" sz="2400" err="1"/>
              <a:t>zajętości</a:t>
            </a:r>
            <a:r>
              <a:rPr lang="en-US" sz="2400"/>
              <a:t> </a:t>
            </a:r>
            <a:r>
              <a:rPr lang="en-US" sz="2400" err="1"/>
              <a:t>miejsc</a:t>
            </a:r>
            <a:r>
              <a:rPr lang="en-US" sz="2400"/>
              <a:t> </a:t>
            </a:r>
            <a:r>
              <a:rPr lang="en-US" sz="2400" err="1"/>
              <a:t>parkingowych</a:t>
            </a:r>
            <a:r>
              <a:rPr lang="en-US" sz="2400"/>
              <a:t> </a:t>
            </a:r>
            <a:r>
              <a:rPr lang="en-US" sz="2400" err="1"/>
              <a:t>i</a:t>
            </a:r>
            <a:r>
              <a:rPr lang="en-US" sz="2400"/>
              <a:t> </a:t>
            </a:r>
            <a:r>
              <a:rPr lang="en-US" sz="2400" err="1"/>
              <a:t>poprawność</a:t>
            </a:r>
            <a:r>
              <a:rPr lang="en-US" sz="2400"/>
              <a:t> </a:t>
            </a:r>
            <a:r>
              <a:rPr lang="en-US" sz="2400" err="1"/>
              <a:t>manewrów</a:t>
            </a:r>
            <a:r>
              <a:rPr lang="en-US" sz="2400"/>
              <a:t> </a:t>
            </a:r>
            <a:r>
              <a:rPr lang="en-US" sz="2400" err="1"/>
              <a:t>oraz</a:t>
            </a:r>
            <a:r>
              <a:rPr lang="en-US" sz="2400"/>
              <a:t> </a:t>
            </a:r>
            <a:r>
              <a:rPr lang="en-US" sz="2400" err="1"/>
              <a:t>przechowywać</a:t>
            </a:r>
            <a:r>
              <a:rPr lang="en-US" sz="2400"/>
              <a:t> </a:t>
            </a:r>
            <a:r>
              <a:rPr lang="en-US" sz="2400" err="1"/>
              <a:t>zebrane</a:t>
            </a:r>
            <a:r>
              <a:rPr lang="en-US" sz="2400"/>
              <a:t> </a:t>
            </a:r>
            <a:r>
              <a:rPr lang="en-US" sz="2400" err="1"/>
              <a:t>dane</a:t>
            </a:r>
            <a:r>
              <a:rPr lang="en-US" sz="2400"/>
              <a:t>.</a:t>
            </a:r>
            <a:endParaRPr lang="en-US" sz="2400">
              <a:solidFill>
                <a:srgbClr val="000000">
                  <a:alpha val="6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9072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EC1CEAD-E05A-450D-6275-A543FCD1E0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6BA29D21-E214-6359-1720-50D1186B6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CC2828-8DE3-2E31-D4E0-000D93157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243" y="792341"/>
            <a:ext cx="3358439" cy="1394340"/>
          </a:xfrm>
        </p:spPr>
        <p:txBody>
          <a:bodyPr anchor="t">
            <a:normAutofit/>
          </a:bodyPr>
          <a:lstStyle/>
          <a:p>
            <a:pPr algn="ctr"/>
            <a:r>
              <a:rPr lang="en-US" sz="3400" err="1">
                <a:latin typeface="Aptos"/>
              </a:rPr>
              <a:t>Funkcjonalności</a:t>
            </a:r>
            <a:r>
              <a:rPr lang="en-US" sz="3400">
                <a:latin typeface="Aptos"/>
              </a:rPr>
              <a:t> </a:t>
            </a:r>
            <a:r>
              <a:rPr lang="en-US" sz="3400" err="1">
                <a:latin typeface="Aptos"/>
              </a:rPr>
              <a:t>systemu</a:t>
            </a:r>
            <a:endParaRPr lang="en-US" sz="3400">
              <a:latin typeface="Aptos"/>
            </a:endParaRP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38CF36F0-FCA8-4C66-82D6-3AC22C1AC1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432300" y="540000"/>
            <a:ext cx="0" cy="577800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9E463BEB-50D6-C7BF-D2BD-32C32B22942E}"/>
              </a:ext>
            </a:extLst>
          </p:cNvPr>
          <p:cNvSpPr txBox="1"/>
          <p:nvPr/>
        </p:nvSpPr>
        <p:spPr>
          <a:xfrm>
            <a:off x="440726" y="2325130"/>
            <a:ext cx="3752334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spc="50" err="1">
                <a:solidFill>
                  <a:schemeClr val="tx1">
                    <a:alpha val="60000"/>
                  </a:schemeClr>
                </a:solidFill>
              </a:rPr>
              <a:t>Wylistowaliśmy</a:t>
            </a:r>
            <a:r>
              <a:rPr lang="en-US" sz="2000"/>
              <a:t> </a:t>
            </a:r>
            <a:r>
              <a:rPr lang="en-US" sz="2000" spc="50" err="1">
                <a:solidFill>
                  <a:schemeClr val="tx1">
                    <a:alpha val="60000"/>
                  </a:schemeClr>
                </a:solidFill>
              </a:rPr>
              <a:t>wszystkie</a:t>
            </a:r>
            <a:r>
              <a:rPr lang="en-US" sz="2000" spc="5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US" sz="2000" spc="50" err="1">
                <a:solidFill>
                  <a:schemeClr val="tx1">
                    <a:alpha val="60000"/>
                  </a:schemeClr>
                </a:solidFill>
              </a:rPr>
              <a:t>potrzebne</a:t>
            </a:r>
            <a:r>
              <a:rPr lang="en-US" sz="2000" spc="5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US" sz="2000" spc="50" err="1">
                <a:solidFill>
                  <a:schemeClr val="tx1">
                    <a:alpha val="60000"/>
                  </a:schemeClr>
                </a:solidFill>
              </a:rPr>
              <a:t>funkcjonalności</a:t>
            </a:r>
            <a:r>
              <a:rPr lang="en-US" sz="2000" spc="50">
                <a:solidFill>
                  <a:schemeClr val="tx1">
                    <a:alpha val="60000"/>
                  </a:schemeClr>
                </a:solidFill>
              </a:rPr>
              <a:t>, </a:t>
            </a:r>
            <a:r>
              <a:rPr lang="en-US" sz="2000" spc="50" err="1">
                <a:solidFill>
                  <a:schemeClr val="tx1">
                    <a:alpha val="60000"/>
                  </a:schemeClr>
                </a:solidFill>
              </a:rPr>
              <a:t>które</a:t>
            </a:r>
            <a:r>
              <a:rPr lang="en-US" sz="2000" spc="5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US" sz="2000" spc="50" err="1">
                <a:solidFill>
                  <a:schemeClr val="tx1">
                    <a:alpha val="60000"/>
                  </a:schemeClr>
                </a:solidFill>
              </a:rPr>
              <a:t>podzieliliśmy</a:t>
            </a:r>
            <a:r>
              <a:rPr lang="en-US" sz="2000" spc="5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US" sz="2000" spc="50" err="1">
                <a:solidFill>
                  <a:schemeClr val="tx1">
                    <a:alpha val="60000"/>
                  </a:schemeClr>
                </a:solidFill>
              </a:rPr>
              <a:t>na</a:t>
            </a:r>
            <a:r>
              <a:rPr lang="en-US" sz="2000" spc="5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US" sz="2000" spc="50" err="1">
                <a:solidFill>
                  <a:schemeClr val="tx1">
                    <a:alpha val="60000"/>
                  </a:schemeClr>
                </a:solidFill>
              </a:rPr>
              <a:t>moduły</a:t>
            </a:r>
            <a:r>
              <a:rPr lang="en-US" sz="2000" spc="50">
                <a:solidFill>
                  <a:schemeClr val="tx1">
                    <a:alpha val="60000"/>
                  </a:schemeClr>
                </a:solidFill>
              </a:rPr>
              <a:t>:​</a:t>
            </a:r>
          </a:p>
        </p:txBody>
      </p: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BEAC51F5-A48F-3871-0D00-498E4EB92F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244586"/>
              </p:ext>
            </p:extLst>
          </p:nvPr>
        </p:nvGraphicFramePr>
        <p:xfrm>
          <a:off x="4726459" y="648729"/>
          <a:ext cx="7271126" cy="5575300"/>
        </p:xfrm>
        <a:graphic>
          <a:graphicData uri="http://schemas.openxmlformats.org/drawingml/2006/table">
            <a:tbl>
              <a:tblPr firstRow="1" bandRow="1">
                <a:tableStyleId>{327F97BB-C833-4FB7-BDE5-3F7075034690}</a:tableStyleId>
              </a:tblPr>
              <a:tblGrid>
                <a:gridCol w="2445236">
                  <a:extLst>
                    <a:ext uri="{9D8B030D-6E8A-4147-A177-3AD203B41FA5}">
                      <a16:colId xmlns:a16="http://schemas.microsoft.com/office/drawing/2014/main" val="4142317035"/>
                    </a:ext>
                  </a:extLst>
                </a:gridCol>
                <a:gridCol w="4825890">
                  <a:extLst>
                    <a:ext uri="{9D8B030D-6E8A-4147-A177-3AD203B41FA5}">
                      <a16:colId xmlns:a16="http://schemas.microsoft.com/office/drawing/2014/main" val="4584330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l-PL" b="0" noProof="0"/>
                        <a:t>Detekcja i śledzenie obiektów</a:t>
                      </a:r>
                    </a:p>
                  </a:txBody>
                  <a:tcPr anchor="ctr">
                    <a:lnR w="12700">
                      <a:solidFill>
                        <a:schemeClr val="tx1"/>
                      </a:solidFill>
                    </a:lnR>
                    <a:lnB w="12700">
                      <a:solidFill>
                        <a:schemeClr val="tx1"/>
                      </a:solidFill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285750" lvl="0" indent="-28575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buFont typeface="Arial"/>
                        <a:buChar char="•"/>
                      </a:pPr>
                      <a:r>
                        <a:rPr lang="pl-PL" sz="1800" b="0" i="0" u="none" strike="noStrike" noProof="0">
                          <a:solidFill>
                            <a:schemeClr val="tx1"/>
                          </a:solidFill>
                          <a:latin typeface="Avenir Next LT Pro"/>
                        </a:rPr>
                        <a:t>Wykrycie i rozróżnianie obiektów  </a:t>
                      </a:r>
                      <a:endParaRPr lang="en-US"/>
                    </a:p>
                    <a:p>
                      <a:pPr marL="285750" lvl="0" indent="-285750">
                        <a:lnSpc>
                          <a:spcPct val="100000"/>
                        </a:lnSpc>
                        <a:spcAft>
                          <a:spcPts val="100"/>
                        </a:spcAft>
                        <a:buFont typeface="Arial"/>
                        <a:buChar char="•"/>
                      </a:pPr>
                      <a:r>
                        <a:rPr lang="pl-PL" sz="1800" b="0" i="0" u="none" strike="noStrike" noProof="0">
                          <a:solidFill>
                            <a:schemeClr val="tx1"/>
                          </a:solidFill>
                          <a:latin typeface="Avenir Next LT Pro"/>
                        </a:rPr>
                        <a:t>Śledzenie ruchu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B w="1270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96785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l-PL" noProof="0"/>
                        <a:t>Rozpoznawanie tablic rejestracyjnych</a:t>
                      </a:r>
                    </a:p>
                  </a:txBody>
                  <a:tcPr anchor="ctr"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285750" lvl="0" indent="-28575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buFont typeface="Arial"/>
                        <a:buChar char="•"/>
                      </a:pPr>
                      <a:r>
                        <a:rPr lang="pl-PL" sz="1800" b="0" i="0" u="none" strike="noStrike" noProof="0">
                          <a:solidFill>
                            <a:schemeClr val="tx1"/>
                          </a:solidFill>
                          <a:latin typeface="Avenir Next LT Pro"/>
                        </a:rPr>
                        <a:t>Odczyt tekstu ze zdjęcia</a:t>
                      </a:r>
                    </a:p>
                    <a:p>
                      <a:pPr marL="285750" lvl="0" indent="-285750">
                        <a:lnSpc>
                          <a:spcPct val="100000"/>
                        </a:lnSpc>
                        <a:spcAft>
                          <a:spcPts val="100"/>
                        </a:spcAft>
                        <a:buFont typeface="Arial"/>
                        <a:buChar char="•"/>
                      </a:pPr>
                      <a:r>
                        <a:rPr lang="pl-PL" sz="1800" b="0" i="0" u="none" strike="noStrike" noProof="0">
                          <a:solidFill>
                            <a:schemeClr val="tx1"/>
                          </a:solidFill>
                          <a:latin typeface="Avenir Next LT Pro"/>
                        </a:rPr>
                        <a:t>Weryfikacja poprawności numeru rejestracyjnego 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89317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l-PL" noProof="0"/>
                        <a:t>Zarządzanie bazą danych</a:t>
                      </a:r>
                    </a:p>
                  </a:txBody>
                  <a:tcPr anchor="ctr"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285750" lvl="0" indent="-28575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buFont typeface="Arial"/>
                        <a:buChar char="•"/>
                      </a:pPr>
                      <a:r>
                        <a:rPr lang="pl-PL" sz="1800" b="0" i="0" u="none" strike="noStrike" noProof="0">
                          <a:solidFill>
                            <a:schemeClr val="tx1"/>
                          </a:solidFill>
                          <a:latin typeface="Avenir Next LT Pro"/>
                        </a:rPr>
                        <a:t>Przechowywanie upoważnionych numerów rejestracyjnych </a:t>
                      </a:r>
                    </a:p>
                    <a:p>
                      <a:pPr marL="285750" lvl="0" indent="-28575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buFont typeface="Arial"/>
                        <a:buChar char="•"/>
                      </a:pPr>
                      <a:r>
                        <a:rPr lang="pl-PL" sz="1800" b="0" i="0" u="none" strike="noStrike" noProof="0">
                          <a:solidFill>
                            <a:schemeClr val="tx1"/>
                          </a:solidFill>
                          <a:latin typeface="Avenir Next LT Pro"/>
                        </a:rPr>
                        <a:t>Przechowywanie aktualnego stanu zajętości parkingu </a:t>
                      </a:r>
                    </a:p>
                    <a:p>
                      <a:pPr marL="285750" lvl="0" indent="-285750">
                        <a:lnSpc>
                          <a:spcPct val="100000"/>
                        </a:lnSpc>
                        <a:spcAft>
                          <a:spcPts val="100"/>
                        </a:spcAft>
                        <a:buFont typeface="Arial"/>
                        <a:buChar char="•"/>
                      </a:pPr>
                      <a:r>
                        <a:rPr lang="pl-PL" sz="1800" b="0" i="0" u="none" strike="noStrike" noProof="0">
                          <a:solidFill>
                            <a:schemeClr val="tx1"/>
                          </a:solidFill>
                          <a:latin typeface="Avenir Next LT Pro"/>
                        </a:rPr>
                        <a:t>Zapis wykrytych zmian 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82302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l-PL" noProof="0"/>
                        <a:t>Sterowanie bramkami wjazdowymi</a:t>
                      </a:r>
                    </a:p>
                  </a:txBody>
                  <a:tcPr anchor="ctr"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285750" lvl="0" indent="-28575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buFont typeface="Arial"/>
                        <a:buChar char="•"/>
                      </a:pPr>
                      <a:r>
                        <a:rPr lang="pl-PL" sz="1800" b="0" i="0" u="none" strike="noStrike" noProof="0">
                          <a:solidFill>
                            <a:schemeClr val="tx1"/>
                          </a:solidFill>
                          <a:latin typeface="Avenir Next LT Pro"/>
                        </a:rPr>
                        <a:t>Monitorowanie dystansu obiektu od bramki </a:t>
                      </a:r>
                    </a:p>
                    <a:p>
                      <a:pPr marL="285750" lvl="0" indent="-285750">
                        <a:lnSpc>
                          <a:spcPct val="100000"/>
                        </a:lnSpc>
                        <a:spcAft>
                          <a:spcPts val="100"/>
                        </a:spcAft>
                        <a:buFont typeface="Arial"/>
                        <a:buChar char="•"/>
                      </a:pPr>
                      <a:r>
                        <a:rPr lang="pl-PL" sz="1800" b="0" i="0" u="none" strike="noStrike" noProof="0">
                          <a:solidFill>
                            <a:schemeClr val="tx1"/>
                          </a:solidFill>
                          <a:latin typeface="Avenir Next LT Pro"/>
                        </a:rPr>
                        <a:t>Wysyłanie sygnału do otwarcia lub zamknięcia bramki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85112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l-PL" noProof="0"/>
                        <a:t>Wizualizacja</a:t>
                      </a:r>
                    </a:p>
                  </a:txBody>
                  <a:tcPr anchor="ctr"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285750" lvl="0" indent="-28575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buFont typeface="Arial"/>
                        <a:buChar char="•"/>
                      </a:pPr>
                      <a:r>
                        <a:rPr lang="pl-PL" sz="1800" b="0" i="0" u="none" strike="noStrike" noProof="0">
                          <a:solidFill>
                            <a:schemeClr val="tx1"/>
                          </a:solidFill>
                          <a:latin typeface="Avenir Next LT Pro"/>
                        </a:rPr>
                        <a:t>Oznaczanie zajętych miejsc parkingowych</a:t>
                      </a:r>
                    </a:p>
                    <a:p>
                      <a:pPr marL="285750" lvl="0" indent="-285750">
                        <a:lnSpc>
                          <a:spcPct val="100000"/>
                        </a:lnSpc>
                        <a:spcAft>
                          <a:spcPts val="100"/>
                        </a:spcAft>
                        <a:buFont typeface="Arial"/>
                        <a:buChar char="•"/>
                      </a:pPr>
                      <a:r>
                        <a:rPr lang="pl-PL" sz="1800" b="0" i="0" u="none" strike="noStrike" noProof="0">
                          <a:solidFill>
                            <a:schemeClr val="tx1"/>
                          </a:solidFill>
                          <a:latin typeface="Avenir Next LT Pro"/>
                        </a:rPr>
                        <a:t>Oznaczanie wykrytych obiektów 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66503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l-PL" noProof="0"/>
                        <a:t>Zabezpieczenia przed błędami</a:t>
                      </a:r>
                    </a:p>
                  </a:txBody>
                  <a:tcPr anchor="ctr"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285750" lvl="0" indent="-28575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buFont typeface="Arial"/>
                        <a:buChar char="•"/>
                      </a:pPr>
                      <a:r>
                        <a:rPr lang="pl-PL" sz="1800" b="0" i="0" u="none" strike="noStrike" noProof="0">
                          <a:solidFill>
                            <a:schemeClr val="tx1"/>
                          </a:solidFill>
                          <a:latin typeface="Avenir Next LT Pro"/>
                        </a:rPr>
                        <a:t>Wychwytywanie fałszywych </a:t>
                      </a:r>
                      <a:r>
                        <a:rPr lang="pl-PL" sz="1800" b="0" i="0" u="none" strike="noStrike" noProof="0" err="1">
                          <a:solidFill>
                            <a:schemeClr val="tx1"/>
                          </a:solidFill>
                          <a:latin typeface="Avenir Next LT Pro"/>
                        </a:rPr>
                        <a:t>rozpoznań</a:t>
                      </a:r>
                      <a:r>
                        <a:rPr lang="pl-PL" sz="1800" b="0" i="0" u="none" strike="noStrike" noProof="0">
                          <a:solidFill>
                            <a:schemeClr val="tx1"/>
                          </a:solidFill>
                          <a:latin typeface="Avenir Next LT Pro"/>
                        </a:rPr>
                        <a:t> </a:t>
                      </a:r>
                    </a:p>
                    <a:p>
                      <a:pPr marL="285750" lvl="0" indent="-285750">
                        <a:lnSpc>
                          <a:spcPct val="100000"/>
                        </a:lnSpc>
                        <a:spcAft>
                          <a:spcPts val="100"/>
                        </a:spcAft>
                        <a:buFont typeface="Arial"/>
                        <a:buChar char="•"/>
                      </a:pPr>
                      <a:r>
                        <a:rPr lang="pl-PL" sz="1800" b="0" i="0" u="none" strike="noStrike" noProof="0">
                          <a:solidFill>
                            <a:schemeClr val="tx1"/>
                          </a:solidFill>
                          <a:latin typeface="Avenir Next LT Pro"/>
                        </a:rPr>
                        <a:t>Odporność na złe oświetlenie 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T w="12700">
                      <a:solidFill>
                        <a:schemeClr val="tx1"/>
                      </a:solidFill>
                    </a:lnT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13175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776056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3EFF17-225E-5204-B7A3-2FC84292E0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1751" y="199640"/>
            <a:ext cx="4508497" cy="649458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000" err="1">
                <a:latin typeface="Aptos"/>
              </a:rPr>
              <a:t>Stworzenie</a:t>
            </a:r>
            <a:r>
              <a:rPr lang="en-US" sz="4000">
                <a:latin typeface="Aptos"/>
              </a:rPr>
              <a:t> </a:t>
            </a:r>
            <a:r>
              <a:rPr lang="en-US" sz="4000" err="1">
                <a:latin typeface="Aptos"/>
              </a:rPr>
              <a:t>makiety</a:t>
            </a:r>
            <a:endParaRPr lang="en-US" sz="4000">
              <a:latin typeface="Aptos"/>
            </a:endParaRPr>
          </a:p>
        </p:txBody>
      </p:sp>
      <p:pic>
        <p:nvPicPr>
          <p:cNvPr id="3" name="Picture 2" descr="A close-up of a number&#10;&#10;AI-generated content may be incorrect.">
            <a:extLst>
              <a:ext uri="{FF2B5EF4-FFF2-40B4-BE49-F238E27FC236}">
                <a16:creationId xmlns:a16="http://schemas.microsoft.com/office/drawing/2014/main" id="{A3D1C1C5-7E15-9187-C8E5-8A7C08C967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4022" y="131362"/>
            <a:ext cx="3111102" cy="3177746"/>
          </a:xfrm>
          <a:prstGeom prst="rect">
            <a:avLst/>
          </a:prstGeom>
        </p:spPr>
      </p:pic>
      <p:pic>
        <p:nvPicPr>
          <p:cNvPr id="4" name="Picture 3" descr="A toy car with a license plate&#10;&#10;AI-generated content may be incorrect.">
            <a:extLst>
              <a:ext uri="{FF2B5EF4-FFF2-40B4-BE49-F238E27FC236}">
                <a16:creationId xmlns:a16="http://schemas.microsoft.com/office/drawing/2014/main" id="{BBF32A01-B495-2332-AAB2-13BE827973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8869" y="1319219"/>
            <a:ext cx="3174447" cy="4225234"/>
          </a:xfrm>
          <a:prstGeom prst="rect">
            <a:avLst/>
          </a:prstGeom>
        </p:spPr>
      </p:pic>
      <p:pic>
        <p:nvPicPr>
          <p:cNvPr id="5" name="Picture 4" descr="A white paper with black arrows and arrows&#10;&#10;AI-generated content may be incorrect.">
            <a:extLst>
              <a:ext uri="{FF2B5EF4-FFF2-40B4-BE49-F238E27FC236}">
                <a16:creationId xmlns:a16="http://schemas.microsoft.com/office/drawing/2014/main" id="{9CA1B47A-2029-220B-2CF5-A91F17A734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177" y="961532"/>
            <a:ext cx="4625587" cy="520631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680C858-5BF7-A276-17EF-5895DEFEEE7B}"/>
              </a:ext>
            </a:extLst>
          </p:cNvPr>
          <p:cNvSpPr txBox="1"/>
          <p:nvPr/>
        </p:nvSpPr>
        <p:spPr>
          <a:xfrm>
            <a:off x="8966910" y="3314600"/>
            <a:ext cx="3178508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err="1"/>
              <a:t>Wygenerowany</a:t>
            </a:r>
            <a:r>
              <a:rPr lang="en-US" sz="1200"/>
              <a:t> </a:t>
            </a:r>
            <a:r>
              <a:rPr lang="en-US" sz="1200" err="1"/>
              <a:t>graficzny</a:t>
            </a:r>
            <a:r>
              <a:rPr lang="en-US" sz="1200"/>
              <a:t> </a:t>
            </a:r>
            <a:r>
              <a:rPr lang="en-US" sz="1200" err="1"/>
              <a:t>schemat</a:t>
            </a:r>
            <a:r>
              <a:rPr lang="en-US" sz="1200"/>
              <a:t> </a:t>
            </a:r>
            <a:r>
              <a:rPr lang="en-US" sz="1200" err="1"/>
              <a:t>makiety</a:t>
            </a:r>
            <a:endParaRPr lang="en-US" sz="120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CFBCFC8-D46A-325C-823F-0BF5F2D2B082}"/>
              </a:ext>
            </a:extLst>
          </p:cNvPr>
          <p:cNvSpPr txBox="1">
            <a:spLocks/>
          </p:cNvSpPr>
          <p:nvPr/>
        </p:nvSpPr>
        <p:spPr>
          <a:xfrm>
            <a:off x="4983108" y="5552335"/>
            <a:ext cx="3168657" cy="80027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360000" indent="-3600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Clr>
                <a:schemeClr val="accent3"/>
              </a:buClr>
              <a:buFont typeface="Wingdings" panose="05000000000000000000" pitchFamily="2" charset="2"/>
              <a:buChar char=""/>
              <a:defRPr sz="2000" kern="1200" spc="5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600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000" b="0" i="1" kern="1200" spc="50" baseline="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080000" indent="-3600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accent3"/>
              </a:buClr>
              <a:buFont typeface="Wingdings" panose="05000000000000000000" pitchFamily="2" charset="2"/>
              <a:buChar char=""/>
              <a:defRPr sz="2000" kern="1200" spc="5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800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accent3"/>
              </a:buClr>
              <a:buFontTx/>
              <a:buNone/>
              <a:defRPr sz="2000" b="0" i="1" kern="1200" spc="50" baseline="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00000" indent="-3600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accent3"/>
              </a:buClr>
              <a:buFont typeface="Wingdings" panose="05000000000000000000" pitchFamily="2" charset="2"/>
              <a:buChar char=""/>
              <a:defRPr sz="2000" kern="1200" spc="5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>
                <a:solidFill>
                  <a:srgbClr val="000000">
                    <a:alpha val="60000"/>
                  </a:srgbClr>
                </a:solidFill>
              </a:rPr>
              <a:t>fizyczna </a:t>
            </a:r>
            <a:r>
              <a:rPr lang="en-US" sz="1800" err="1">
                <a:solidFill>
                  <a:srgbClr val="000000">
                    <a:alpha val="60000"/>
                  </a:srgbClr>
                </a:solidFill>
              </a:rPr>
              <a:t>makieta</a:t>
            </a:r>
            <a:r>
              <a:rPr lang="en-US" sz="1800">
                <a:solidFill>
                  <a:srgbClr val="000000">
                    <a:alpha val="60000"/>
                  </a:srgbClr>
                </a:solidFill>
              </a:rPr>
              <a:t> </a:t>
            </a:r>
            <a:r>
              <a:rPr lang="en-US" sz="1800" err="1">
                <a:solidFill>
                  <a:srgbClr val="000000">
                    <a:alpha val="60000"/>
                  </a:srgbClr>
                </a:solidFill>
              </a:rPr>
              <a:t>samochodu</a:t>
            </a:r>
            <a:r>
              <a:rPr lang="en-US" sz="1800">
                <a:solidFill>
                  <a:srgbClr val="000000">
                    <a:alpha val="60000"/>
                  </a:srgbClr>
                </a:solidFill>
              </a:rPr>
              <a:t> </a:t>
            </a:r>
            <a:r>
              <a:rPr lang="en-US" sz="1800" err="1">
                <a:solidFill>
                  <a:srgbClr val="000000">
                    <a:alpha val="60000"/>
                  </a:srgbClr>
                </a:solidFill>
              </a:rPr>
              <a:t>i</a:t>
            </a:r>
            <a:r>
              <a:rPr lang="en-US" sz="1800">
                <a:solidFill>
                  <a:srgbClr val="000000">
                    <a:alpha val="60000"/>
                  </a:srgbClr>
                </a:solidFill>
              </a:rPr>
              <a:t> </a:t>
            </a:r>
            <a:r>
              <a:rPr lang="en-US" sz="1800" err="1">
                <a:solidFill>
                  <a:srgbClr val="000000">
                    <a:alpha val="60000"/>
                  </a:srgbClr>
                </a:solidFill>
              </a:rPr>
              <a:t>parkingu</a:t>
            </a:r>
            <a:endParaRPr lang="en-US" err="1"/>
          </a:p>
        </p:txBody>
      </p:sp>
    </p:spTree>
    <p:extLst>
      <p:ext uri="{BB962C8B-B14F-4D97-AF65-F5344CB8AC3E}">
        <p14:creationId xmlns:p14="http://schemas.microsoft.com/office/powerpoint/2010/main" val="33990831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16A5661-2CFE-478C-BAC3-729F393F3C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7426D0-7160-AA4B-4A63-866D80DC11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0000" y="1508125"/>
            <a:ext cx="3899982" cy="3838576"/>
          </a:xfrm>
        </p:spPr>
        <p:txBody>
          <a:bodyPr vert="horz" lIns="91440" tIns="45720" rIns="91440" bIns="45720" rtlCol="0" anchor="ctr" anchorCtr="0">
            <a:normAutofit/>
          </a:bodyPr>
          <a:lstStyle/>
          <a:p>
            <a:pPr algn="ctr"/>
            <a:r>
              <a:rPr lang="en-US" err="1">
                <a:latin typeface="Aptos"/>
              </a:rPr>
              <a:t>Scenariusze</a:t>
            </a:r>
            <a:r>
              <a:rPr lang="en-US">
                <a:latin typeface="Aptos"/>
              </a:rPr>
              <a:t> </a:t>
            </a:r>
            <a:r>
              <a:rPr lang="en-US" err="1">
                <a:latin typeface="Aptos"/>
              </a:rPr>
              <a:t>wydarzeń</a:t>
            </a:r>
            <a:r>
              <a:rPr lang="en-US">
                <a:latin typeface="Aptos"/>
              </a:rPr>
              <a:t> </a:t>
            </a:r>
            <a:r>
              <a:rPr lang="en-US" err="1">
                <a:latin typeface="Aptos"/>
              </a:rPr>
              <a:t>na</a:t>
            </a:r>
            <a:r>
              <a:rPr lang="en-US">
                <a:latin typeface="Aptos"/>
              </a:rPr>
              <a:t> </a:t>
            </a:r>
            <a:r>
              <a:rPr lang="en-US" err="1">
                <a:latin typeface="Aptos"/>
              </a:rPr>
              <a:t>parkingu</a:t>
            </a:r>
            <a:endParaRPr lang="en-US">
              <a:latin typeface="Aptos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17C5DB0-7DD2-458D-B2D6-43AD6AB88B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54357" y="198422"/>
            <a:ext cx="788808" cy="1273628"/>
            <a:chOff x="554357" y="198422"/>
            <a:chExt cx="788808" cy="1273628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7C83ECF-756B-4492-843B-918CC11051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1002750" y="198422"/>
              <a:ext cx="340415" cy="340415"/>
            </a:xfrm>
            <a:prstGeom prst="ellipse">
              <a:avLst/>
            </a:pr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20000"/>
                  </a:srgbClr>
                </a:gs>
              </a:gsLst>
              <a:lin ang="189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FF058DD3-3916-4C08-B24C-579AB28BC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8100000" flipH="1">
              <a:off x="554357" y="402322"/>
              <a:ext cx="641183" cy="1069728"/>
              <a:chOff x="6484112" y="2967038"/>
              <a:chExt cx="641183" cy="1069728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8D110D46-B042-4353-93DE-70E69ECEA5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6808136" y="2967038"/>
                <a:ext cx="317159" cy="932400"/>
                <a:chOff x="6808136" y="2967038"/>
                <a:chExt cx="317159" cy="932400"/>
              </a:xfrm>
            </p:grpSpPr>
            <p:sp>
              <p:nvSpPr>
                <p:cNvPr id="18" name="Freeform 68">
                  <a:extLst>
                    <a:ext uri="{FF2B5EF4-FFF2-40B4-BE49-F238E27FC236}">
                      <a16:creationId xmlns:a16="http://schemas.microsoft.com/office/drawing/2014/main" id="{E214E373-86E1-401E-AED2-85946BACF9C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808136" y="2967038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" name="Freeform 69">
                  <a:extLst>
                    <a:ext uri="{FF2B5EF4-FFF2-40B4-BE49-F238E27FC236}">
                      <a16:creationId xmlns:a16="http://schemas.microsoft.com/office/drawing/2014/main" id="{1691C68F-E553-4087-B3CD-06675355AAF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967908" y="2967038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" name="Line 70">
                  <a:extLst>
                    <a:ext uri="{FF2B5EF4-FFF2-40B4-BE49-F238E27FC236}">
                      <a16:creationId xmlns:a16="http://schemas.microsoft.com/office/drawing/2014/main" id="{B13009C4-8616-47EF-BB18-A5E66A51929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ShapeType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967908" y="2967038"/>
                  <a:ext cx="0" cy="9324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7926455A-FC5C-4B86-8A74-CE4D2F87D4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18900000" flipH="1">
                <a:off x="6484112" y="3104366"/>
                <a:ext cx="317159" cy="932400"/>
                <a:chOff x="6808136" y="2967038"/>
                <a:chExt cx="317159" cy="932400"/>
              </a:xfrm>
            </p:grpSpPr>
            <p:sp>
              <p:nvSpPr>
                <p:cNvPr id="15" name="Freeform 68">
                  <a:extLst>
                    <a:ext uri="{FF2B5EF4-FFF2-40B4-BE49-F238E27FC236}">
                      <a16:creationId xmlns:a16="http://schemas.microsoft.com/office/drawing/2014/main" id="{A78AACFD-FC9C-4CB1-A53D-E25D19ABF57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808136" y="2967038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" name="Freeform 69">
                  <a:extLst>
                    <a:ext uri="{FF2B5EF4-FFF2-40B4-BE49-F238E27FC236}">
                      <a16:creationId xmlns:a16="http://schemas.microsoft.com/office/drawing/2014/main" id="{7642CF8C-E6A9-4EBD-8606-8C51CFA3274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967908" y="2967038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" name="Line 70">
                  <a:extLst>
                    <a:ext uri="{FF2B5EF4-FFF2-40B4-BE49-F238E27FC236}">
                      <a16:creationId xmlns:a16="http://schemas.microsoft.com/office/drawing/2014/main" id="{1EDA345F-CA5B-4CCA-B550-CF69B956A6D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ShapeType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967908" y="2967038"/>
                  <a:ext cx="0" cy="9324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</p:grp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171395C-0D5B-4C83-8CEB-2648A22390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3159000"/>
            <a:ext cx="0" cy="54000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FD343D-BA1C-818F-712C-7803B43EFC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4801" y="1079499"/>
            <a:ext cx="4786713" cy="46894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2300" err="1"/>
              <a:t>Opracowaliśmy</a:t>
            </a:r>
            <a:r>
              <a:rPr lang="en-US" sz="2300"/>
              <a:t> </a:t>
            </a:r>
            <a:r>
              <a:rPr lang="en-US" sz="2300" err="1"/>
              <a:t>i</a:t>
            </a:r>
            <a:r>
              <a:rPr lang="en-US" sz="2300"/>
              <a:t> </a:t>
            </a:r>
            <a:r>
              <a:rPr lang="en-US" sz="2300" err="1"/>
              <a:t>odwzorowaliśmy</a:t>
            </a:r>
            <a:r>
              <a:rPr lang="en-US" sz="2300"/>
              <a:t> </a:t>
            </a:r>
            <a:r>
              <a:rPr lang="en-US" sz="2300" err="1"/>
              <a:t>potencjalne</a:t>
            </a:r>
            <a:r>
              <a:rPr lang="en-US" sz="2300"/>
              <a:t> </a:t>
            </a:r>
            <a:r>
              <a:rPr lang="en-US" sz="2300" err="1"/>
              <a:t>sytuacje</a:t>
            </a:r>
            <a:r>
              <a:rPr lang="en-US" sz="2300"/>
              <a:t> </a:t>
            </a:r>
            <a:r>
              <a:rPr lang="en-US" sz="2300" err="1"/>
              <a:t>na</a:t>
            </a:r>
            <a:r>
              <a:rPr lang="en-US" sz="2300"/>
              <a:t> </a:t>
            </a:r>
            <a:r>
              <a:rPr lang="en-US" sz="2300" err="1"/>
              <a:t>parkingu</a:t>
            </a:r>
            <a:r>
              <a:rPr lang="en-US" sz="2300"/>
              <a:t>, </a:t>
            </a:r>
            <a:r>
              <a:rPr lang="en-US" sz="2300" err="1"/>
              <a:t>które</a:t>
            </a:r>
            <a:r>
              <a:rPr lang="en-US" sz="2300"/>
              <a:t> </a:t>
            </a:r>
            <a:r>
              <a:rPr lang="en-US" sz="2300" err="1"/>
              <a:t>nasz</a:t>
            </a:r>
            <a:r>
              <a:rPr lang="en-US" sz="2300"/>
              <a:t> system </a:t>
            </a:r>
            <a:r>
              <a:rPr lang="en-US" sz="2300" err="1"/>
              <a:t>powinien</a:t>
            </a:r>
            <a:r>
              <a:rPr lang="en-US" sz="2300"/>
              <a:t> </a:t>
            </a:r>
            <a:r>
              <a:rPr lang="en-US" sz="2300" err="1"/>
              <a:t>być</a:t>
            </a:r>
            <a:r>
              <a:rPr lang="en-US" sz="2300"/>
              <a:t> w </a:t>
            </a:r>
            <a:r>
              <a:rPr lang="en-US" sz="2300" err="1"/>
              <a:t>stanie</a:t>
            </a:r>
            <a:r>
              <a:rPr lang="en-US" sz="2300"/>
              <a:t> </a:t>
            </a:r>
            <a:r>
              <a:rPr lang="en-US" sz="2300" err="1"/>
              <a:t>obsłużyć</a:t>
            </a:r>
            <a:r>
              <a:rPr lang="en-US" sz="2300"/>
              <a:t>.</a:t>
            </a:r>
            <a:endParaRPr lang="en-US" sz="2300">
              <a:solidFill>
                <a:srgbClr val="000000">
                  <a:alpha val="6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91584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F16E1E-B9C3-ACB4-CC36-FF2960B162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73EFFB-57D2-9C41-67E9-92B89BC03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2772" y="183971"/>
            <a:ext cx="6636158" cy="626923"/>
          </a:xfr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sz="4000" err="1">
                <a:latin typeface="Aptos"/>
              </a:rPr>
              <a:t>Wjazd</a:t>
            </a:r>
            <a:r>
              <a:rPr lang="en-US" sz="4000">
                <a:latin typeface="Aptos"/>
              </a:rPr>
              <a:t> </a:t>
            </a:r>
            <a:r>
              <a:rPr lang="en-US" sz="4000" err="1">
                <a:latin typeface="Aptos"/>
              </a:rPr>
              <a:t>samochodu</a:t>
            </a:r>
            <a:r>
              <a:rPr lang="en-US" sz="4000">
                <a:latin typeface="Aptos"/>
              </a:rPr>
              <a:t> </a:t>
            </a:r>
            <a:r>
              <a:rPr lang="en-US" sz="4000" err="1">
                <a:latin typeface="Aptos"/>
              </a:rPr>
              <a:t>na</a:t>
            </a:r>
            <a:r>
              <a:rPr lang="en-US" sz="4000">
                <a:latin typeface="Aptos"/>
              </a:rPr>
              <a:t> parking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EEAA7B9-BB2F-1284-E428-E5F98D664A91}"/>
              </a:ext>
            </a:extLst>
          </p:cNvPr>
          <p:cNvSpPr txBox="1"/>
          <p:nvPr/>
        </p:nvSpPr>
        <p:spPr>
          <a:xfrm>
            <a:off x="699093" y="5437581"/>
            <a:ext cx="3050626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rozpoznanie </a:t>
            </a:r>
            <a:r>
              <a:rPr lang="en-US" err="1"/>
              <a:t>obiektu</a:t>
            </a:r>
            <a:r>
              <a:rPr lang="en-US"/>
              <a:t> </a:t>
            </a:r>
            <a:r>
              <a:rPr lang="en-US" err="1"/>
              <a:t>i</a:t>
            </a:r>
            <a:r>
              <a:rPr lang="en-US"/>
              <a:t> </a:t>
            </a:r>
            <a:r>
              <a:rPr lang="en-US" err="1"/>
              <a:t>zczytanie</a:t>
            </a:r>
            <a:r>
              <a:rPr lang="en-US"/>
              <a:t> </a:t>
            </a:r>
            <a:r>
              <a:rPr lang="en-US" err="1"/>
              <a:t>tablicy</a:t>
            </a:r>
            <a:r>
              <a:rPr lang="en-US"/>
              <a:t> </a:t>
            </a:r>
            <a:r>
              <a:rPr lang="en-US" err="1"/>
              <a:t>rejestracyjnej</a:t>
            </a:r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695A771-019D-30F0-D082-891E7AB27DD9}"/>
              </a:ext>
            </a:extLst>
          </p:cNvPr>
          <p:cNvSpPr txBox="1"/>
          <p:nvPr/>
        </p:nvSpPr>
        <p:spPr>
          <a:xfrm>
            <a:off x="4576589" y="5442375"/>
            <a:ext cx="3054058" cy="369332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zajęcie </a:t>
            </a:r>
            <a:r>
              <a:rPr lang="en-US" err="1"/>
              <a:t>miejsca</a:t>
            </a:r>
            <a:r>
              <a:rPr lang="en-US"/>
              <a:t> </a:t>
            </a:r>
            <a:r>
              <a:rPr lang="en-US" err="1"/>
              <a:t>wjazdu</a:t>
            </a:r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314ADD-45A8-4EFC-36F2-E2ECC2304D4B}"/>
              </a:ext>
            </a:extLst>
          </p:cNvPr>
          <p:cNvSpPr txBox="1"/>
          <p:nvPr/>
        </p:nvSpPr>
        <p:spPr>
          <a:xfrm>
            <a:off x="8433843" y="5432838"/>
            <a:ext cx="305764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zweryfikowanie </a:t>
            </a:r>
            <a:r>
              <a:rPr lang="en-US" err="1"/>
              <a:t>numeru</a:t>
            </a:r>
            <a:r>
              <a:rPr lang="en-US"/>
              <a:t> </a:t>
            </a:r>
            <a:r>
              <a:rPr lang="en-US" err="1"/>
              <a:t>rejestracyjnego</a:t>
            </a:r>
            <a:r>
              <a:rPr lang="en-US"/>
              <a:t> </a:t>
            </a:r>
            <a:r>
              <a:rPr lang="en-US" err="1"/>
              <a:t>i</a:t>
            </a:r>
            <a:r>
              <a:rPr lang="en-US"/>
              <a:t> </a:t>
            </a:r>
            <a:r>
              <a:rPr lang="en-US" err="1"/>
              <a:t>otworzenie</a:t>
            </a:r>
            <a:r>
              <a:rPr lang="en-US"/>
              <a:t> </a:t>
            </a:r>
            <a:r>
              <a:rPr lang="en-US" err="1"/>
              <a:t>bramki</a:t>
            </a:r>
            <a:endParaRPr lang="en-US"/>
          </a:p>
        </p:txBody>
      </p:sp>
      <p:pic>
        <p:nvPicPr>
          <p:cNvPr id="8" name="Picture 7" descr="A toy car on a white surface with arrows drawn on it&#10;&#10;AI-generated content may be incorrect.">
            <a:extLst>
              <a:ext uri="{FF2B5EF4-FFF2-40B4-BE49-F238E27FC236}">
                <a16:creationId xmlns:a16="http://schemas.microsoft.com/office/drawing/2014/main" id="{E3109FA3-C8BF-9C55-2967-DE7FE07BEC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651" y="1186249"/>
            <a:ext cx="3059723" cy="4114800"/>
          </a:xfrm>
          <a:prstGeom prst="rect">
            <a:avLst/>
          </a:prstGeom>
        </p:spPr>
      </p:pic>
      <p:pic>
        <p:nvPicPr>
          <p:cNvPr id="9" name="Picture 8" descr="A toy car and a drawing of a arrow&#10;&#10;AI-generated content may be incorrect.">
            <a:extLst>
              <a:ext uri="{FF2B5EF4-FFF2-40B4-BE49-F238E27FC236}">
                <a16:creationId xmlns:a16="http://schemas.microsoft.com/office/drawing/2014/main" id="{79328C39-033B-9FE7-4839-57963A6E0F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287" y="1181101"/>
            <a:ext cx="3059723" cy="4114800"/>
          </a:xfrm>
          <a:prstGeom prst="rect">
            <a:avLst/>
          </a:prstGeom>
        </p:spPr>
      </p:pic>
      <p:pic>
        <p:nvPicPr>
          <p:cNvPr id="14" name="Picture 13" descr="A toy car on a white board&#10;&#10;AI-generated content may be incorrect.">
            <a:extLst>
              <a:ext uri="{FF2B5EF4-FFF2-40B4-BE49-F238E27FC236}">
                <a16:creationId xmlns:a16="http://schemas.microsoft.com/office/drawing/2014/main" id="{3AE69C29-0335-835C-704A-A47F3ED51B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7624" y="1186249"/>
            <a:ext cx="3059723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6353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60F1AB-749E-8A1A-5D34-8B0EA58D24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450FDE-96A2-06A0-0B67-9F2997F81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3556" y="173673"/>
            <a:ext cx="7284888" cy="626923"/>
          </a:xfr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sz="4000" err="1">
                <a:latin typeface="Aptos"/>
              </a:rPr>
              <a:t>Zajęcie</a:t>
            </a:r>
            <a:r>
              <a:rPr lang="en-US" sz="4000">
                <a:latin typeface="Aptos"/>
              </a:rPr>
              <a:t> </a:t>
            </a:r>
            <a:r>
              <a:rPr lang="en-US" sz="4000" err="1">
                <a:latin typeface="Aptos"/>
              </a:rPr>
              <a:t>miejsca</a:t>
            </a:r>
            <a:r>
              <a:rPr lang="en-US" sz="4000">
                <a:latin typeface="Aptos"/>
              </a:rPr>
              <a:t> </a:t>
            </a:r>
            <a:r>
              <a:rPr lang="en-US" sz="4000" err="1">
                <a:latin typeface="Aptos"/>
              </a:rPr>
              <a:t>przez</a:t>
            </a:r>
            <a:r>
              <a:rPr lang="en-US" sz="4000">
                <a:latin typeface="Aptos"/>
              </a:rPr>
              <a:t> </a:t>
            </a:r>
            <a:r>
              <a:rPr lang="en-US" sz="4000" err="1">
                <a:latin typeface="Aptos"/>
              </a:rPr>
              <a:t>samochód</a:t>
            </a:r>
          </a:p>
        </p:txBody>
      </p:sp>
      <p:pic>
        <p:nvPicPr>
          <p:cNvPr id="3" name="Picture 2" descr="A drawing of a number&#10;&#10;AI-generated content may be incorrect.">
            <a:extLst>
              <a:ext uri="{FF2B5EF4-FFF2-40B4-BE49-F238E27FC236}">
                <a16:creationId xmlns:a16="http://schemas.microsoft.com/office/drawing/2014/main" id="{44C7363B-E21C-C834-4BDC-E20097ECAE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351" y="878936"/>
            <a:ext cx="3429001" cy="192856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7FB717D-09E3-0F83-0287-B682202D8DF3}"/>
              </a:ext>
            </a:extLst>
          </p:cNvPr>
          <p:cNvSpPr txBox="1"/>
          <p:nvPr/>
        </p:nvSpPr>
        <p:spPr>
          <a:xfrm>
            <a:off x="384143" y="2813588"/>
            <a:ext cx="3783226" cy="3796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rozpoznanie </a:t>
            </a:r>
            <a:r>
              <a:rPr lang="en-US" err="1"/>
              <a:t>miejsc</a:t>
            </a:r>
            <a:r>
              <a:rPr lang="en-US"/>
              <a:t> </a:t>
            </a:r>
            <a:r>
              <a:rPr lang="en-US" err="1"/>
              <a:t>parkingowych</a:t>
            </a:r>
            <a:endParaRPr lang="en-US"/>
          </a:p>
        </p:txBody>
      </p:sp>
      <p:pic>
        <p:nvPicPr>
          <p:cNvPr id="6" name="Picture 5" descr="A toy car on a calendar&#10;&#10;AI-generated content may be incorrect.">
            <a:extLst>
              <a:ext uri="{FF2B5EF4-FFF2-40B4-BE49-F238E27FC236}">
                <a16:creationId xmlns:a16="http://schemas.microsoft.com/office/drawing/2014/main" id="{2F5DFCD2-A3CD-4240-68D4-B47182A34D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7343" y="1371601"/>
            <a:ext cx="3417532" cy="4114800"/>
          </a:xfrm>
          <a:prstGeom prst="rect">
            <a:avLst/>
          </a:prstGeom>
        </p:spPr>
      </p:pic>
      <p:pic>
        <p:nvPicPr>
          <p:cNvPr id="7" name="Picture 6" descr="A toy car on a white surface&#10;&#10;AI-generated content may be incorrect.">
            <a:extLst>
              <a:ext uri="{FF2B5EF4-FFF2-40B4-BE49-F238E27FC236}">
                <a16:creationId xmlns:a16="http://schemas.microsoft.com/office/drawing/2014/main" id="{B2F5D6B2-C56C-1D8C-CBCA-F8220470FAA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-152" t="-1998" r="717" b="12342"/>
          <a:stretch/>
        </p:blipFill>
        <p:spPr>
          <a:xfrm>
            <a:off x="876727" y="3196137"/>
            <a:ext cx="2804340" cy="2913678"/>
          </a:xfrm>
          <a:prstGeom prst="rect">
            <a:avLst/>
          </a:prstGeom>
        </p:spPr>
      </p:pic>
      <p:pic>
        <p:nvPicPr>
          <p:cNvPr id="8" name="Picture 7" descr="A toy car on a calendar&#10;&#10;AI-generated content may be incorrect.">
            <a:extLst>
              <a:ext uri="{FF2B5EF4-FFF2-40B4-BE49-F238E27FC236}">
                <a16:creationId xmlns:a16="http://schemas.microsoft.com/office/drawing/2014/main" id="{75AB0C49-F929-6EE8-9B8B-50B2F945E1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4477" y="1371601"/>
            <a:ext cx="3417533" cy="41148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4A60C05-CE7A-93D9-182B-B858733A618E}"/>
              </a:ext>
            </a:extLst>
          </p:cNvPr>
          <p:cNvSpPr txBox="1"/>
          <p:nvPr/>
        </p:nvSpPr>
        <p:spPr>
          <a:xfrm>
            <a:off x="877979" y="6112512"/>
            <a:ext cx="279468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zmiana </a:t>
            </a:r>
            <a:r>
              <a:rPr lang="en-US" err="1"/>
              <a:t>statusu</a:t>
            </a:r>
            <a:r>
              <a:rPr lang="en-US"/>
              <a:t> </a:t>
            </a:r>
            <a:r>
              <a:rPr lang="en-US" err="1"/>
              <a:t>miejsca</a:t>
            </a:r>
            <a:r>
              <a:rPr lang="en-US"/>
              <a:t> </a:t>
            </a:r>
            <a:r>
              <a:rPr lang="en-US" err="1"/>
              <a:t>parkingowego</a:t>
            </a:r>
            <a:r>
              <a:rPr lang="en-US"/>
              <a:t> </a:t>
            </a:r>
            <a:r>
              <a:rPr lang="en-US" err="1"/>
              <a:t>na</a:t>
            </a:r>
            <a:r>
              <a:rPr lang="en-US"/>
              <a:t> </a:t>
            </a:r>
            <a:r>
              <a:rPr lang="en-US" err="1"/>
              <a:t>zajęte</a:t>
            </a:r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FF8615C-0FCF-A014-473F-74B7EBD90339}"/>
              </a:ext>
            </a:extLst>
          </p:cNvPr>
          <p:cNvSpPr txBox="1"/>
          <p:nvPr/>
        </p:nvSpPr>
        <p:spPr>
          <a:xfrm>
            <a:off x="4988137" y="5583845"/>
            <a:ext cx="6974192" cy="3685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zmiana </a:t>
            </a:r>
            <a:r>
              <a:rPr lang="en-US" err="1"/>
              <a:t>statusu</a:t>
            </a:r>
            <a:r>
              <a:rPr lang="en-US"/>
              <a:t> </a:t>
            </a:r>
            <a:r>
              <a:rPr lang="en-US" err="1"/>
              <a:t>miejsca</a:t>
            </a:r>
            <a:r>
              <a:rPr lang="en-US"/>
              <a:t> </a:t>
            </a:r>
            <a:r>
              <a:rPr lang="en-US" err="1"/>
              <a:t>parkingowego</a:t>
            </a:r>
            <a:r>
              <a:rPr lang="en-US"/>
              <a:t> </a:t>
            </a:r>
            <a:r>
              <a:rPr lang="en-US" err="1"/>
              <a:t>na</a:t>
            </a:r>
            <a:r>
              <a:rPr lang="en-US"/>
              <a:t> </a:t>
            </a:r>
            <a:r>
              <a:rPr lang="en-US" err="1"/>
              <a:t>zablokowane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3840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2B173F-A8AB-F152-6049-DB30CA1918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8EF0D6-81CF-1185-83FC-99507635B3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3394" y="163376"/>
            <a:ext cx="4514915" cy="626923"/>
          </a:xfr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sz="4000" err="1">
                <a:latin typeface="Aptos"/>
              </a:rPr>
              <a:t>Wyjazd</a:t>
            </a:r>
            <a:r>
              <a:rPr lang="en-US" sz="4000">
                <a:latin typeface="Aptos"/>
              </a:rPr>
              <a:t> </a:t>
            </a:r>
            <a:r>
              <a:rPr lang="en-US" sz="4000" err="1">
                <a:latin typeface="Aptos"/>
              </a:rPr>
              <a:t>samochodu</a:t>
            </a:r>
          </a:p>
        </p:txBody>
      </p:sp>
      <p:pic>
        <p:nvPicPr>
          <p:cNvPr id="3" name="Picture 2" descr="A toy car on a drawing&#10;&#10;AI-generated content may be incorrect.">
            <a:extLst>
              <a:ext uri="{FF2B5EF4-FFF2-40B4-BE49-F238E27FC236}">
                <a16:creationId xmlns:a16="http://schemas.microsoft.com/office/drawing/2014/main" id="{0E3D8B5B-0428-AFBE-86D0-2079992ED0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1855" y="1371600"/>
            <a:ext cx="3417532" cy="4114800"/>
          </a:xfrm>
          <a:prstGeom prst="rect">
            <a:avLst/>
          </a:prstGeom>
        </p:spPr>
      </p:pic>
      <p:pic>
        <p:nvPicPr>
          <p:cNvPr id="4" name="Picture 3" descr="A toy car on a white surface&#10;&#10;AI-generated content may be incorrect.">
            <a:extLst>
              <a:ext uri="{FF2B5EF4-FFF2-40B4-BE49-F238E27FC236}">
                <a16:creationId xmlns:a16="http://schemas.microsoft.com/office/drawing/2014/main" id="{C972D442-1779-ABD4-3753-4AB9A884A2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3598" y="1345856"/>
            <a:ext cx="3417532" cy="4114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2553B8B-A548-418E-52A4-33C8279787FB}"/>
              </a:ext>
            </a:extLst>
          </p:cNvPr>
          <p:cNvSpPr txBox="1"/>
          <p:nvPr/>
        </p:nvSpPr>
        <p:spPr>
          <a:xfrm>
            <a:off x="1657216" y="5450766"/>
            <a:ext cx="342789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zmiana </a:t>
            </a:r>
            <a:r>
              <a:rPr lang="en-US" err="1"/>
              <a:t>statusu</a:t>
            </a:r>
            <a:r>
              <a:rPr lang="en-US"/>
              <a:t> </a:t>
            </a:r>
            <a:r>
              <a:rPr lang="en-US" err="1"/>
              <a:t>miejsca</a:t>
            </a:r>
            <a:r>
              <a:rPr lang="en-US"/>
              <a:t> </a:t>
            </a:r>
            <a:r>
              <a:rPr lang="en-US" err="1"/>
              <a:t>parkingowego</a:t>
            </a:r>
            <a:r>
              <a:rPr lang="en-US"/>
              <a:t> </a:t>
            </a:r>
            <a:r>
              <a:rPr lang="en-US" err="1"/>
              <a:t>na</a:t>
            </a:r>
            <a:r>
              <a:rPr lang="en-US"/>
              <a:t> </a:t>
            </a:r>
            <a:r>
              <a:rPr lang="en-US" err="1"/>
              <a:t>wolne</a:t>
            </a: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D77010-C28A-ED0F-B38B-F9FBAAD2EB1F}"/>
              </a:ext>
            </a:extLst>
          </p:cNvPr>
          <p:cNvSpPr txBox="1"/>
          <p:nvPr/>
        </p:nvSpPr>
        <p:spPr>
          <a:xfrm>
            <a:off x="6978838" y="5491955"/>
            <a:ext cx="3412523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wykrycie </a:t>
            </a:r>
            <a:r>
              <a:rPr lang="en-US" err="1"/>
              <a:t>samochodu</a:t>
            </a:r>
            <a:r>
              <a:rPr lang="en-US"/>
              <a:t> </a:t>
            </a:r>
            <a:r>
              <a:rPr lang="en-US" err="1"/>
              <a:t>przy</a:t>
            </a:r>
            <a:r>
              <a:rPr lang="en-US"/>
              <a:t> </a:t>
            </a:r>
            <a:r>
              <a:rPr lang="en-US" err="1"/>
              <a:t>wyjeździe</a:t>
            </a:r>
            <a:r>
              <a:rPr lang="en-US"/>
              <a:t> </a:t>
            </a:r>
            <a:r>
              <a:rPr lang="en-US" err="1"/>
              <a:t>i</a:t>
            </a:r>
            <a:r>
              <a:rPr lang="en-US"/>
              <a:t> </a:t>
            </a:r>
            <a:r>
              <a:rPr lang="en-US" err="1"/>
              <a:t>otworzenie</a:t>
            </a:r>
            <a:r>
              <a:rPr lang="en-US"/>
              <a:t> </a:t>
            </a:r>
            <a:r>
              <a:rPr lang="en-US" err="1"/>
              <a:t>bramki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4764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E0C0B2A-3FD1-4235-A16E-0ED1E028A9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26000" y="3525773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9494E066-0146-46E9-BAF1-C33240ABA2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2700000">
            <a:off x="10127693" y="4178240"/>
            <a:ext cx="633413" cy="1862138"/>
            <a:chOff x="5959192" y="333389"/>
            <a:chExt cx="633413" cy="1862138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02BD80B-C499-4DAC-9580-575B04F865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959192" y="333389"/>
              <a:ext cx="633413" cy="1419225"/>
              <a:chOff x="5959192" y="333389"/>
              <a:chExt cx="633413" cy="1419225"/>
            </a:xfrm>
          </p:grpSpPr>
          <p:sp>
            <p:nvSpPr>
              <p:cNvPr id="12" name="Freeform 68">
                <a:extLst>
                  <a:ext uri="{FF2B5EF4-FFF2-40B4-BE49-F238E27FC236}">
                    <a16:creationId xmlns:a16="http://schemas.microsoft.com/office/drawing/2014/main" id="{CCF069F3-858C-4C67-90C2-46017C3D4C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959192" y="333389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" name="Freeform 69">
                <a:extLst>
                  <a:ext uri="{FF2B5EF4-FFF2-40B4-BE49-F238E27FC236}">
                    <a16:creationId xmlns:a16="http://schemas.microsoft.com/office/drawing/2014/main" id="{8A1FFA52-DFA8-4A81-8A85-50BE13257F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278280" y="333389"/>
                <a:ext cx="314325" cy="1419225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1" name="Line 70">
              <a:extLst>
                <a:ext uri="{FF2B5EF4-FFF2-40B4-BE49-F238E27FC236}">
                  <a16:creationId xmlns:a16="http://schemas.microsoft.com/office/drawing/2014/main" id="{BAEDA471-60CB-4A0C-B9AD-B2B3C51EA2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V="1">
              <a:off x="6278280" y="333389"/>
              <a:ext cx="0" cy="1862138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C9757E9E-CCD5-49A5-A016-FC18317317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0A3098-A616-B426-7ACB-6125257A83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7600" y="1079500"/>
            <a:ext cx="4636800" cy="2138400"/>
          </a:xfrm>
        </p:spPr>
        <p:txBody>
          <a:bodyPr vert="horz" lIns="91440" tIns="45720" rIns="91440" bIns="45720" rtlCol="0" anchor="b" anchorCtr="0">
            <a:normAutofit/>
          </a:bodyPr>
          <a:lstStyle/>
          <a:p>
            <a:pPr algn="ctr"/>
            <a:r>
              <a:rPr lang="en-US" sz="4800" err="1">
                <a:latin typeface="Aptos"/>
              </a:rPr>
              <a:t>Etapy</a:t>
            </a:r>
            <a:r>
              <a:rPr lang="en-US" sz="4800">
                <a:latin typeface="Aptos"/>
              </a:rPr>
              <a:t> </a:t>
            </a:r>
            <a:r>
              <a:rPr lang="en-US" sz="4800" err="1">
                <a:latin typeface="Aptos"/>
              </a:rPr>
              <a:t>tworzenia</a:t>
            </a:r>
            <a:r>
              <a:rPr lang="en-US" sz="4800">
                <a:latin typeface="Aptos"/>
              </a:rPr>
              <a:t> </a:t>
            </a:r>
            <a:r>
              <a:rPr lang="en-US" sz="4800" err="1">
                <a:latin typeface="Aptos"/>
              </a:rPr>
              <a:t>systemu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781FF6F-5DEF-409F-A063-7955827239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03168" y="602681"/>
            <a:ext cx="3615648" cy="5932335"/>
            <a:chOff x="402434" y="602681"/>
            <a:chExt cx="3615648" cy="5932335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54A341EC-5CF3-4B87-BAC5-B44C2A265B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2700000">
              <a:off x="710054" y="399231"/>
              <a:ext cx="317159" cy="932400"/>
              <a:chOff x="6376988" y="280988"/>
              <a:chExt cx="633413" cy="1862138"/>
            </a:xfrm>
          </p:grpSpPr>
          <p:sp>
            <p:nvSpPr>
              <p:cNvPr id="75" name="Freeform 68">
                <a:extLst>
                  <a:ext uri="{FF2B5EF4-FFF2-40B4-BE49-F238E27FC236}">
                    <a16:creationId xmlns:a16="http://schemas.microsoft.com/office/drawing/2014/main" id="{395C89A6-4089-43C1-88F7-C89EAAB5A0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376988" y="280988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" name="Freeform 69">
                <a:extLst>
                  <a:ext uri="{FF2B5EF4-FFF2-40B4-BE49-F238E27FC236}">
                    <a16:creationId xmlns:a16="http://schemas.microsoft.com/office/drawing/2014/main" id="{B6C04A07-DB49-4407-A323-BFFAAAAA40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6076" y="280988"/>
                <a:ext cx="314325" cy="1419225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" name="Line 70">
                <a:extLst>
                  <a:ext uri="{FF2B5EF4-FFF2-40B4-BE49-F238E27FC236}">
                    <a16:creationId xmlns:a16="http://schemas.microsoft.com/office/drawing/2014/main" id="{59A51CDF-9F3E-4400-A6E3-AF309DF9C9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696076" y="280988"/>
                <a:ext cx="0" cy="1862138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3E04776-E965-42A8-AB14-90BD8B6460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1333586" y="839438"/>
              <a:ext cx="340415" cy="340415"/>
            </a:xfrm>
            <a:prstGeom prst="ellipse">
              <a:avLst/>
            </a:pr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20000"/>
                  </a:srgbClr>
                </a:gs>
              </a:gsLst>
              <a:lin ang="189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471644CC-C24B-48BC-8EE3-D72786B685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3500000">
              <a:off x="1732866" y="390058"/>
              <a:ext cx="1785984" cy="2211229"/>
              <a:chOff x="3125006" y="3171595"/>
              <a:chExt cx="1785984" cy="2211229"/>
            </a:xfrm>
          </p:grpSpPr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ADDDB28D-DEEE-460F-98F5-0E2EC1F599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36819" y="3174345"/>
                <a:ext cx="1760933" cy="2208479"/>
                <a:chOff x="4749017" y="2998646"/>
                <a:chExt cx="1760933" cy="2208479"/>
              </a:xfrm>
            </p:grpSpPr>
            <p:cxnSp>
              <p:nvCxnSpPr>
                <p:cNvPr id="71" name="Straight Connector 70">
                  <a:extLst>
                    <a:ext uri="{FF2B5EF4-FFF2-40B4-BE49-F238E27FC236}">
                      <a16:creationId xmlns:a16="http://schemas.microsoft.com/office/drawing/2014/main" id="{1397A7CF-F6A8-48D5-98AF-B68FC71E007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flipH="1">
                  <a:off x="5630197" y="2998646"/>
                  <a:ext cx="0" cy="2208479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Straight Connector 71">
                  <a:extLst>
                    <a:ext uri="{FF2B5EF4-FFF2-40B4-BE49-F238E27FC236}">
                      <a16:creationId xmlns:a16="http://schemas.microsoft.com/office/drawing/2014/main" id="{2F863A81-6184-41EB-94AF-C6096CD64A8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rot="10800000" flipH="1">
                  <a:off x="4749017" y="4416771"/>
                  <a:ext cx="1760933" cy="0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3" name="Rectangle 30">
                  <a:extLst>
                    <a:ext uri="{FF2B5EF4-FFF2-40B4-BE49-F238E27FC236}">
                      <a16:creationId xmlns:a16="http://schemas.microsoft.com/office/drawing/2014/main" id="{EF436F3D-9653-4DF8-832B-580539C5639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136242" y="3224252"/>
                  <a:ext cx="987915" cy="987915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" name="Rectangle 30">
                  <a:extLst>
                    <a:ext uri="{FF2B5EF4-FFF2-40B4-BE49-F238E27FC236}">
                      <a16:creationId xmlns:a16="http://schemas.microsoft.com/office/drawing/2014/main" id="{0154A205-573A-4A5C-A3DF-B4DC24A2FF9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327037" y="3070731"/>
                  <a:ext cx="606323" cy="606323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8" name="Group 67">
                <a:extLst>
                  <a:ext uri="{FF2B5EF4-FFF2-40B4-BE49-F238E27FC236}">
                    <a16:creationId xmlns:a16="http://schemas.microsoft.com/office/drawing/2014/main" id="{C2543A46-110B-4E4B-92BD-F8B8E21CD6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25006" y="3171595"/>
                <a:ext cx="1785984" cy="1799739"/>
                <a:chOff x="6879836" y="3516901"/>
                <a:chExt cx="1785984" cy="1799739"/>
              </a:xfrm>
            </p:grpSpPr>
            <p:sp>
              <p:nvSpPr>
                <p:cNvPr id="69" name="Freeform: Shape 68">
                  <a:extLst>
                    <a:ext uri="{FF2B5EF4-FFF2-40B4-BE49-F238E27FC236}">
                      <a16:creationId xmlns:a16="http://schemas.microsoft.com/office/drawing/2014/main" id="{45471145-1F29-4FC3-8B75-277BD8E2281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6879836" y="3521665"/>
                  <a:ext cx="892801" cy="1794975"/>
                </a:xfrm>
                <a:custGeom>
                  <a:avLst/>
                  <a:gdLst>
                    <a:gd name="connsiteX0" fmla="*/ 892801 w 892801"/>
                    <a:gd name="connsiteY0" fmla="*/ 0 h 1794975"/>
                    <a:gd name="connsiteX1" fmla="*/ 892801 w 892801"/>
                    <a:gd name="connsiteY1" fmla="*/ 1434622 h 1794975"/>
                    <a:gd name="connsiteX2" fmla="*/ 845919 w 892801"/>
                    <a:gd name="connsiteY2" fmla="*/ 1533379 h 1794975"/>
                    <a:gd name="connsiteX3" fmla="*/ 440820 w 892801"/>
                    <a:gd name="connsiteY3" fmla="*/ 1794916 h 1794975"/>
                    <a:gd name="connsiteX4" fmla="*/ 379878 w 892801"/>
                    <a:gd name="connsiteY4" fmla="*/ 1791253 h 1794975"/>
                    <a:gd name="connsiteX5" fmla="*/ 763083 w 892801"/>
                    <a:gd name="connsiteY5" fmla="*/ 100140 h 1794975"/>
                    <a:gd name="connsiteX6" fmla="*/ 892801 w 892801"/>
                    <a:gd name="connsiteY6" fmla="*/ 0 h 17949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92801" h="1794975">
                      <a:moveTo>
                        <a:pt x="892801" y="0"/>
                      </a:moveTo>
                      <a:lnTo>
                        <a:pt x="892801" y="1434622"/>
                      </a:lnTo>
                      <a:lnTo>
                        <a:pt x="845919" y="1533379"/>
                      </a:lnTo>
                      <a:cubicBezTo>
                        <a:pt x="735106" y="1711682"/>
                        <a:pt x="584368" y="1792418"/>
                        <a:pt x="440820" y="1794916"/>
                      </a:cubicBezTo>
                      <a:cubicBezTo>
                        <a:pt x="420314" y="1795273"/>
                        <a:pt x="399954" y="1794033"/>
                        <a:pt x="379878" y="1791253"/>
                      </a:cubicBezTo>
                      <a:cubicBezTo>
                        <a:pt x="-41718" y="1732871"/>
                        <a:pt x="-338017" y="995203"/>
                        <a:pt x="763083" y="100140"/>
                      </a:cubicBezTo>
                      <a:lnTo>
                        <a:pt x="89280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0" name="Freeform: Shape 69">
                  <a:extLst>
                    <a:ext uri="{FF2B5EF4-FFF2-40B4-BE49-F238E27FC236}">
                      <a16:creationId xmlns:a16="http://schemas.microsoft.com/office/drawing/2014/main" id="{79DA4A81-8892-4F1C-9311-7AEAE2C8D53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7772637" y="3516901"/>
                  <a:ext cx="893183" cy="1795123"/>
                </a:xfrm>
                <a:custGeom>
                  <a:avLst/>
                  <a:gdLst>
                    <a:gd name="connsiteX0" fmla="*/ 191 w 893183"/>
                    <a:gd name="connsiteY0" fmla="*/ 0 h 1795123"/>
                    <a:gd name="connsiteX1" fmla="*/ 130101 w 893183"/>
                    <a:gd name="connsiteY1" fmla="*/ 100288 h 1795123"/>
                    <a:gd name="connsiteX2" fmla="*/ 513306 w 893183"/>
                    <a:gd name="connsiteY2" fmla="*/ 1791401 h 1795123"/>
                    <a:gd name="connsiteX3" fmla="*/ 47265 w 893183"/>
                    <a:gd name="connsiteY3" fmla="*/ 1533527 h 1795123"/>
                    <a:gd name="connsiteX4" fmla="*/ 192 w 893183"/>
                    <a:gd name="connsiteY4" fmla="*/ 1434367 h 1795123"/>
                    <a:gd name="connsiteX5" fmla="*/ 192 w 893183"/>
                    <a:gd name="connsiteY5" fmla="*/ 1438981 h 1795123"/>
                    <a:gd name="connsiteX6" fmla="*/ 0 w 893183"/>
                    <a:gd name="connsiteY6" fmla="*/ 1439386 h 1795123"/>
                    <a:gd name="connsiteX7" fmla="*/ 0 w 893183"/>
                    <a:gd name="connsiteY7" fmla="*/ 4764 h 1795123"/>
                    <a:gd name="connsiteX8" fmla="*/ 191 w 893183"/>
                    <a:gd name="connsiteY8" fmla="*/ 4616 h 1795123"/>
                    <a:gd name="connsiteX9" fmla="*/ 191 w 893183"/>
                    <a:gd name="connsiteY9" fmla="*/ 0 h 17951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893183" h="1795123">
                      <a:moveTo>
                        <a:pt x="191" y="0"/>
                      </a:moveTo>
                      <a:lnTo>
                        <a:pt x="130101" y="100288"/>
                      </a:lnTo>
                      <a:cubicBezTo>
                        <a:pt x="1231201" y="995351"/>
                        <a:pt x="934902" y="1733019"/>
                        <a:pt x="513306" y="1791401"/>
                      </a:cubicBezTo>
                      <a:cubicBezTo>
                        <a:pt x="352699" y="1813642"/>
                        <a:pt x="173909" y="1737302"/>
                        <a:pt x="47265" y="1533527"/>
                      </a:cubicBezTo>
                      <a:lnTo>
                        <a:pt x="192" y="1434367"/>
                      </a:lnTo>
                      <a:lnTo>
                        <a:pt x="192" y="1438981"/>
                      </a:lnTo>
                      <a:lnTo>
                        <a:pt x="0" y="1439386"/>
                      </a:lnTo>
                      <a:lnTo>
                        <a:pt x="0" y="4764"/>
                      </a:lnTo>
                      <a:lnTo>
                        <a:pt x="191" y="4616"/>
                      </a:lnTo>
                      <a:lnTo>
                        <a:pt x="19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E4C401AA-847D-4D5A-9199-3B368AD88A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40000" y="2480400"/>
              <a:ext cx="2457450" cy="3838575"/>
              <a:chOff x="587376" y="280988"/>
              <a:chExt cx="2457450" cy="3838575"/>
            </a:xfrm>
          </p:grpSpPr>
          <p:sp>
            <p:nvSpPr>
              <p:cNvPr id="45" name="Freeform 64">
                <a:extLst>
                  <a:ext uri="{FF2B5EF4-FFF2-40B4-BE49-F238E27FC236}">
                    <a16:creationId xmlns:a16="http://schemas.microsoft.com/office/drawing/2014/main" id="{BCD66427-9375-44C7-B176-87D1E5D901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1443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" name="Freeform 81">
                <a:extLst>
                  <a:ext uri="{FF2B5EF4-FFF2-40B4-BE49-F238E27FC236}">
                    <a16:creationId xmlns:a16="http://schemas.microsoft.com/office/drawing/2014/main" id="{DBDB153C-43F9-4C36-8330-E06BE08B313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205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" name="Freeform 61">
                <a:extLst>
                  <a:ext uri="{FF2B5EF4-FFF2-40B4-BE49-F238E27FC236}">
                    <a16:creationId xmlns:a16="http://schemas.microsoft.com/office/drawing/2014/main" id="{DBD793DD-531D-4E1E-B992-5E5891F600F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1443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" name="Freeform 78">
                <a:extLst>
                  <a:ext uri="{FF2B5EF4-FFF2-40B4-BE49-F238E27FC236}">
                    <a16:creationId xmlns:a16="http://schemas.microsoft.com/office/drawing/2014/main" id="{CEFB136B-DC35-4F4A-83C4-01135B4EF8B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205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" name="Freeform 84">
                <a:extLst>
                  <a:ext uri="{FF2B5EF4-FFF2-40B4-BE49-F238E27FC236}">
                    <a16:creationId xmlns:a16="http://schemas.microsoft.com/office/drawing/2014/main" id="{9FB85D2A-279F-4702-B280-612D11B547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967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" name="Freeform 87">
                <a:extLst>
                  <a:ext uri="{FF2B5EF4-FFF2-40B4-BE49-F238E27FC236}">
                    <a16:creationId xmlns:a16="http://schemas.microsoft.com/office/drawing/2014/main" id="{63C22ADC-4205-46D4-93EB-9549805136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967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" name="Freeform 60">
                <a:extLst>
                  <a:ext uri="{FF2B5EF4-FFF2-40B4-BE49-F238E27FC236}">
                    <a16:creationId xmlns:a16="http://schemas.microsoft.com/office/drawing/2014/main" id="{B2FA1D0B-0861-4557-88CC-99D3B909F81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80988"/>
                <a:ext cx="319088" cy="1419225"/>
              </a:xfrm>
              <a:custGeom>
                <a:avLst/>
                <a:gdLst>
                  <a:gd name="T0" fmla="*/ 0 w 67"/>
                  <a:gd name="T1" fmla="*/ 0 h 298"/>
                  <a:gd name="T2" fmla="*/ 0 w 67"/>
                  <a:gd name="T3" fmla="*/ 298 h 298"/>
                  <a:gd name="T4" fmla="*/ 67 w 67"/>
                  <a:gd name="T5" fmla="*/ 149 h 298"/>
                  <a:gd name="T6" fmla="*/ 0 w 67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7" y="208"/>
                      <a:pt x="67" y="149"/>
                    </a:cubicBezTo>
                    <a:cubicBezTo>
                      <a:pt x="67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" name="Freeform 59">
                <a:extLst>
                  <a:ext uri="{FF2B5EF4-FFF2-40B4-BE49-F238E27FC236}">
                    <a16:creationId xmlns:a16="http://schemas.microsoft.com/office/drawing/2014/main" id="{4D751BD9-53BA-45A5-81A1-AACC0A176C9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497013" y="280988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" name="Freeform 62">
                <a:extLst>
                  <a:ext uri="{FF2B5EF4-FFF2-40B4-BE49-F238E27FC236}">
                    <a16:creationId xmlns:a16="http://schemas.microsoft.com/office/drawing/2014/main" id="{1FDA24E2-9B8A-4508-833C-3E2C2894CDB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1390651"/>
                <a:ext cx="1228725" cy="761999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" name="Freeform 65">
                <a:extLst>
                  <a:ext uri="{FF2B5EF4-FFF2-40B4-BE49-F238E27FC236}">
                    <a16:creationId xmlns:a16="http://schemas.microsoft.com/office/drawing/2014/main" id="{D2CCA503-DC38-4E11-B299-7DB76F5FAB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1362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0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" name="Freeform 79">
                <a:extLst>
                  <a:ext uri="{FF2B5EF4-FFF2-40B4-BE49-F238E27FC236}">
                    <a16:creationId xmlns:a16="http://schemas.microsoft.com/office/drawing/2014/main" id="{D21F0F68-198F-481C-9DF7-93EB338D67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124075"/>
                <a:ext cx="1228725" cy="790575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" name="Freeform 82">
                <a:extLst>
                  <a:ext uri="{FF2B5EF4-FFF2-40B4-BE49-F238E27FC236}">
                    <a16:creationId xmlns:a16="http://schemas.microsoft.com/office/drawing/2014/main" id="{A0B2B8C2-FDD5-497A-9CFD-2981549022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124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" name="Freeform 85">
                <a:extLst>
                  <a:ext uri="{FF2B5EF4-FFF2-40B4-BE49-F238E27FC236}">
                    <a16:creationId xmlns:a16="http://schemas.microsoft.com/office/drawing/2014/main" id="{C9A20254-ABE1-475B-9CA8-97E7369F4E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886075"/>
                <a:ext cx="1228725" cy="790575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" name="Freeform 88">
                <a:extLst>
                  <a:ext uri="{FF2B5EF4-FFF2-40B4-BE49-F238E27FC236}">
                    <a16:creationId xmlns:a16="http://schemas.microsoft.com/office/drawing/2014/main" id="{23E12738-13DA-4FBC-9E2B-569CE16058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886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A8F1C84D-36A7-432E-8525-755B1F33F7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587376" y="280988"/>
                <a:ext cx="2457450" cy="3838575"/>
                <a:chOff x="587376" y="280988"/>
                <a:chExt cx="2457450" cy="3838575"/>
              </a:xfrm>
            </p:grpSpPr>
            <p:sp>
              <p:nvSpPr>
                <p:cNvPr id="60" name="Line 63">
                  <a:extLst>
                    <a:ext uri="{FF2B5EF4-FFF2-40B4-BE49-F238E27FC236}">
                      <a16:creationId xmlns:a16="http://schemas.microsoft.com/office/drawing/2014/main" id="{D43B981D-1875-4E2D-B4B5-431D2CE842E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ShapeType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443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1" name="Line 66">
                  <a:extLst>
                    <a:ext uri="{FF2B5EF4-FFF2-40B4-BE49-F238E27FC236}">
                      <a16:creationId xmlns:a16="http://schemas.microsoft.com/office/drawing/2014/main" id="{07489979-9C7D-4844-B0BB-74A5CDBCDAA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ShapeType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1443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2" name="Line 67">
                  <a:extLst>
                    <a:ext uri="{FF2B5EF4-FFF2-40B4-BE49-F238E27FC236}">
                      <a16:creationId xmlns:a16="http://schemas.microsoft.com/office/drawing/2014/main" id="{A778F9B4-BB14-484F-A573-172579C39CF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ShapeType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80988"/>
                  <a:ext cx="0" cy="3838575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3" name="Line 80">
                  <a:extLst>
                    <a:ext uri="{FF2B5EF4-FFF2-40B4-BE49-F238E27FC236}">
                      <a16:creationId xmlns:a16="http://schemas.microsoft.com/office/drawing/2014/main" id="{26AC9EC4-C293-47D1-AA7B-DE4475793AB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ShapeType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205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4" name="Line 83">
                  <a:extLst>
                    <a:ext uri="{FF2B5EF4-FFF2-40B4-BE49-F238E27FC236}">
                      <a16:creationId xmlns:a16="http://schemas.microsoft.com/office/drawing/2014/main" id="{BACE1CFF-F0A6-4D1D-AC73-0D9D9A59712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ShapeType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205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5" name="Line 86">
                  <a:extLst>
                    <a:ext uri="{FF2B5EF4-FFF2-40B4-BE49-F238E27FC236}">
                      <a16:creationId xmlns:a16="http://schemas.microsoft.com/office/drawing/2014/main" id="{20D155F1-00FF-4612-BB74-15FEDECA9C3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ShapeType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967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6" name="Line 89">
                  <a:extLst>
                    <a:ext uri="{FF2B5EF4-FFF2-40B4-BE49-F238E27FC236}">
                      <a16:creationId xmlns:a16="http://schemas.microsoft.com/office/drawing/2014/main" id="{C076FA74-5BAE-496C-8F4F-3F5B4F290E5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ShapeType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967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9AC60A04-8CF1-45F0-A385-1EBAD71D70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2742320" y="5778888"/>
              <a:ext cx="340415" cy="340415"/>
            </a:xfrm>
            <a:prstGeom prst="ellipse">
              <a:avLst/>
            </a:pr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20000"/>
                  </a:srgbClr>
                </a:gs>
              </a:gsLst>
              <a:lin ang="189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A41600F8-1DCA-4819-8C06-BAA0C569A2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0800000">
              <a:off x="2305927" y="2362458"/>
              <a:ext cx="641183" cy="1069728"/>
              <a:chOff x="6484112" y="2967038"/>
              <a:chExt cx="641183" cy="1069728"/>
            </a:xfrm>
          </p:grpSpPr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D9AA2C22-184F-48CD-AE38-7835B029DD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6808136" y="2967038"/>
                <a:ext cx="317159" cy="932400"/>
                <a:chOff x="6808136" y="2967038"/>
                <a:chExt cx="317159" cy="932400"/>
              </a:xfrm>
            </p:grpSpPr>
            <p:sp>
              <p:nvSpPr>
                <p:cNvPr id="42" name="Freeform 68">
                  <a:extLst>
                    <a:ext uri="{FF2B5EF4-FFF2-40B4-BE49-F238E27FC236}">
                      <a16:creationId xmlns:a16="http://schemas.microsoft.com/office/drawing/2014/main" id="{2BE92945-1DB1-4026-BFF0-E56E756FC24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808136" y="2967038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3" name="Freeform 69">
                  <a:extLst>
                    <a:ext uri="{FF2B5EF4-FFF2-40B4-BE49-F238E27FC236}">
                      <a16:creationId xmlns:a16="http://schemas.microsoft.com/office/drawing/2014/main" id="{D969EC21-F259-4572-8C92-93CBAFD9CF9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967908" y="2967038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4" name="Line 70">
                  <a:extLst>
                    <a:ext uri="{FF2B5EF4-FFF2-40B4-BE49-F238E27FC236}">
                      <a16:creationId xmlns:a16="http://schemas.microsoft.com/office/drawing/2014/main" id="{ADE098B8-3E34-4B77-9834-950B20E8CEB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ShapeType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967908" y="2967038"/>
                  <a:ext cx="0" cy="9324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C838B054-D982-4E4A-810E-B5916C8BB8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18900000" flipH="1">
                <a:off x="6484112" y="3104366"/>
                <a:ext cx="317159" cy="932400"/>
                <a:chOff x="6808136" y="2967038"/>
                <a:chExt cx="317159" cy="932400"/>
              </a:xfrm>
            </p:grpSpPr>
            <p:sp>
              <p:nvSpPr>
                <p:cNvPr id="39" name="Freeform 68">
                  <a:extLst>
                    <a:ext uri="{FF2B5EF4-FFF2-40B4-BE49-F238E27FC236}">
                      <a16:creationId xmlns:a16="http://schemas.microsoft.com/office/drawing/2014/main" id="{120EE44F-3465-4168-9CC6-960CDC23DC1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808136" y="2967038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0" name="Freeform 69">
                  <a:extLst>
                    <a:ext uri="{FF2B5EF4-FFF2-40B4-BE49-F238E27FC236}">
                      <a16:creationId xmlns:a16="http://schemas.microsoft.com/office/drawing/2014/main" id="{1F16E21E-6FF7-4D92-B5AB-F1B210E8D4F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967908" y="2967038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1" name="Line 70">
                  <a:extLst>
                    <a:ext uri="{FF2B5EF4-FFF2-40B4-BE49-F238E27FC236}">
                      <a16:creationId xmlns:a16="http://schemas.microsoft.com/office/drawing/2014/main" id="{E6D26AF0-8B26-4B76-B520-39507E64181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ShapeType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967908" y="2967038"/>
                  <a:ext cx="0" cy="9324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46550D95-D676-4064-9B82-6BE9520096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384669" y="4915016"/>
              <a:ext cx="633413" cy="1620000"/>
              <a:chOff x="3384669" y="4915016"/>
              <a:chExt cx="633413" cy="1620000"/>
            </a:xfrm>
          </p:grpSpPr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E3F10329-29C7-42E4-BA22-CD1201CEF7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18900000">
                <a:off x="3384669" y="4946104"/>
                <a:ext cx="633413" cy="1419225"/>
                <a:chOff x="5959192" y="333389"/>
                <a:chExt cx="633413" cy="1419225"/>
              </a:xfrm>
            </p:grpSpPr>
            <p:sp>
              <p:nvSpPr>
                <p:cNvPr id="35" name="Freeform 68">
                  <a:extLst>
                    <a:ext uri="{FF2B5EF4-FFF2-40B4-BE49-F238E27FC236}">
                      <a16:creationId xmlns:a16="http://schemas.microsoft.com/office/drawing/2014/main" id="{39A5C44A-06A4-43BE-A666-08E17199C85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959192" y="333389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6" name="Freeform 69">
                  <a:extLst>
                    <a:ext uri="{FF2B5EF4-FFF2-40B4-BE49-F238E27FC236}">
                      <a16:creationId xmlns:a16="http://schemas.microsoft.com/office/drawing/2014/main" id="{4FFD648A-4214-47DB-B980-6A315E26553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278280" y="333389"/>
                  <a:ext cx="314325" cy="1419225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34" name="Line 70">
                <a:extLst>
                  <a:ext uri="{FF2B5EF4-FFF2-40B4-BE49-F238E27FC236}">
                    <a16:creationId xmlns:a16="http://schemas.microsoft.com/office/drawing/2014/main" id="{C810BE59-2768-4B0E-A3FD-A6784A2C84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8900000" flipV="1">
                <a:off x="3774042" y="4915016"/>
                <a:ext cx="0" cy="1620000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11652DC8-2B9B-409D-8B87-E8D97CBF00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0800000">
              <a:off x="540013" y="1046180"/>
              <a:ext cx="903599" cy="2160000"/>
              <a:chOff x="9057947" y="3423463"/>
              <a:chExt cx="903599" cy="2160000"/>
            </a:xfrm>
          </p:grpSpPr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403350CC-3DBE-4071-8279-74DBDD4F9D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9057947" y="3432856"/>
                <a:ext cx="903599" cy="1872461"/>
                <a:chOff x="10538626" y="3165838"/>
                <a:chExt cx="936000" cy="1939601"/>
              </a:xfrm>
            </p:grpSpPr>
            <p:sp>
              <p:nvSpPr>
                <p:cNvPr id="31" name="Freeform: Shape 30">
                  <a:extLst>
                    <a:ext uri="{FF2B5EF4-FFF2-40B4-BE49-F238E27FC236}">
                      <a16:creationId xmlns:a16="http://schemas.microsoft.com/office/drawing/2014/main" id="{38432FD0-1F86-419C-BE0D-605DEBE1056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10538626" y="3183996"/>
                  <a:ext cx="453600" cy="1920288"/>
                </a:xfrm>
                <a:custGeom>
                  <a:avLst/>
                  <a:gdLst>
                    <a:gd name="connsiteX0" fmla="*/ 453600 w 453600"/>
                    <a:gd name="connsiteY0" fmla="*/ 0 h 1920288"/>
                    <a:gd name="connsiteX1" fmla="*/ 453600 w 453600"/>
                    <a:gd name="connsiteY1" fmla="*/ 1920288 h 1920288"/>
                    <a:gd name="connsiteX2" fmla="*/ 384059 w 453600"/>
                    <a:gd name="connsiteY2" fmla="*/ 1914152 h 1920288"/>
                    <a:gd name="connsiteX3" fmla="*/ 9354 w 453600"/>
                    <a:gd name="connsiteY3" fmla="*/ 1548700 h 1920288"/>
                    <a:gd name="connsiteX4" fmla="*/ 0 w 453600"/>
                    <a:gd name="connsiteY4" fmla="*/ 1455902 h 1920288"/>
                    <a:gd name="connsiteX5" fmla="*/ 146 w 453600"/>
                    <a:gd name="connsiteY5" fmla="*/ 1451885 h 1920288"/>
                    <a:gd name="connsiteX6" fmla="*/ 145 w 453600"/>
                    <a:gd name="connsiteY6" fmla="*/ 1451885 h 1920288"/>
                    <a:gd name="connsiteX7" fmla="*/ 7358 w 453600"/>
                    <a:gd name="connsiteY7" fmla="*/ 1253678 h 1920288"/>
                    <a:gd name="connsiteX8" fmla="*/ 424671 w 453600"/>
                    <a:gd name="connsiteY8" fmla="*/ 36480 h 1920288"/>
                    <a:gd name="connsiteX9" fmla="*/ 453600 w 453600"/>
                    <a:gd name="connsiteY9" fmla="*/ 0 h 19202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3600" h="1920288">
                      <a:moveTo>
                        <a:pt x="453600" y="0"/>
                      </a:moveTo>
                      <a:lnTo>
                        <a:pt x="453600" y="1920288"/>
                      </a:lnTo>
                      <a:lnTo>
                        <a:pt x="384059" y="1914152"/>
                      </a:lnTo>
                      <a:cubicBezTo>
                        <a:pt x="196308" y="1880615"/>
                        <a:pt x="47443" y="1734834"/>
                        <a:pt x="9354" y="1548700"/>
                      </a:cubicBezTo>
                      <a:lnTo>
                        <a:pt x="0" y="1455902"/>
                      </a:lnTo>
                      <a:lnTo>
                        <a:pt x="146" y="1451885"/>
                      </a:lnTo>
                      <a:lnTo>
                        <a:pt x="145" y="1451885"/>
                      </a:lnTo>
                      <a:lnTo>
                        <a:pt x="7358" y="1253678"/>
                      </a:lnTo>
                      <a:cubicBezTo>
                        <a:pt x="42019" y="780132"/>
                        <a:pt x="195015" y="355125"/>
                        <a:pt x="424671" y="36480"/>
                      </a:cubicBezTo>
                      <a:lnTo>
                        <a:pt x="453600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" name="Freeform: Shape 31">
                  <a:extLst>
                    <a:ext uri="{FF2B5EF4-FFF2-40B4-BE49-F238E27FC236}">
                      <a16:creationId xmlns:a16="http://schemas.microsoft.com/office/drawing/2014/main" id="{8F4BCABC-4173-4006-9B50-22E0BE31D94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10992226" y="3165838"/>
                  <a:ext cx="482400" cy="1939601"/>
                </a:xfrm>
                <a:custGeom>
                  <a:avLst/>
                  <a:gdLst>
                    <a:gd name="connsiteX0" fmla="*/ 14399 w 482400"/>
                    <a:gd name="connsiteY0" fmla="*/ 0 h 1939601"/>
                    <a:gd name="connsiteX1" fmla="*/ 14399 w 482400"/>
                    <a:gd name="connsiteY1" fmla="*/ 689615 h 1939601"/>
                    <a:gd name="connsiteX2" fmla="*/ 14400 w 482400"/>
                    <a:gd name="connsiteY2" fmla="*/ 689615 h 1939601"/>
                    <a:gd name="connsiteX3" fmla="*/ 14401 w 482400"/>
                    <a:gd name="connsiteY3" fmla="*/ 689615 h 1939601"/>
                    <a:gd name="connsiteX4" fmla="*/ 14401 w 482400"/>
                    <a:gd name="connsiteY4" fmla="*/ 0 h 1939601"/>
                    <a:gd name="connsiteX5" fmla="*/ 57729 w 482400"/>
                    <a:gd name="connsiteY5" fmla="*/ 54638 h 1939601"/>
                    <a:gd name="connsiteX6" fmla="*/ 475042 w 482400"/>
                    <a:gd name="connsiteY6" fmla="*/ 1271836 h 1939601"/>
                    <a:gd name="connsiteX7" fmla="*/ 482255 w 482400"/>
                    <a:gd name="connsiteY7" fmla="*/ 1470043 h 1939601"/>
                    <a:gd name="connsiteX8" fmla="*/ 482254 w 482400"/>
                    <a:gd name="connsiteY8" fmla="*/ 1470043 h 1939601"/>
                    <a:gd name="connsiteX9" fmla="*/ 482400 w 482400"/>
                    <a:gd name="connsiteY9" fmla="*/ 1474060 h 1939601"/>
                    <a:gd name="connsiteX10" fmla="*/ 473046 w 482400"/>
                    <a:gd name="connsiteY10" fmla="*/ 1566858 h 1939601"/>
                    <a:gd name="connsiteX11" fmla="*/ 15706 w 482400"/>
                    <a:gd name="connsiteY11" fmla="*/ 1939601 h 1939601"/>
                    <a:gd name="connsiteX12" fmla="*/ 14400 w 482400"/>
                    <a:gd name="connsiteY12" fmla="*/ 1939469 h 1939601"/>
                    <a:gd name="connsiteX13" fmla="*/ 13094 w 482400"/>
                    <a:gd name="connsiteY13" fmla="*/ 1939601 h 1939601"/>
                    <a:gd name="connsiteX14" fmla="*/ 0 w 482400"/>
                    <a:gd name="connsiteY14" fmla="*/ 1938446 h 1939601"/>
                    <a:gd name="connsiteX15" fmla="*/ 0 w 482400"/>
                    <a:gd name="connsiteY15" fmla="*/ 18158 h 1939601"/>
                    <a:gd name="connsiteX16" fmla="*/ 14399 w 482400"/>
                    <a:gd name="connsiteY16" fmla="*/ 0 h 19396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482400" h="1939601">
                      <a:moveTo>
                        <a:pt x="14399" y="0"/>
                      </a:moveTo>
                      <a:lnTo>
                        <a:pt x="14399" y="689615"/>
                      </a:lnTo>
                      <a:lnTo>
                        <a:pt x="14400" y="689615"/>
                      </a:lnTo>
                      <a:lnTo>
                        <a:pt x="14401" y="689615"/>
                      </a:lnTo>
                      <a:lnTo>
                        <a:pt x="14401" y="0"/>
                      </a:lnTo>
                      <a:lnTo>
                        <a:pt x="57729" y="54638"/>
                      </a:lnTo>
                      <a:cubicBezTo>
                        <a:pt x="287385" y="373283"/>
                        <a:pt x="440381" y="798290"/>
                        <a:pt x="475042" y="1271836"/>
                      </a:cubicBezTo>
                      <a:lnTo>
                        <a:pt x="482255" y="1470043"/>
                      </a:lnTo>
                      <a:lnTo>
                        <a:pt x="482254" y="1470043"/>
                      </a:lnTo>
                      <a:lnTo>
                        <a:pt x="482400" y="1474060"/>
                      </a:lnTo>
                      <a:lnTo>
                        <a:pt x="473046" y="1566858"/>
                      </a:lnTo>
                      <a:cubicBezTo>
                        <a:pt x="429516" y="1779582"/>
                        <a:pt x="241298" y="1939601"/>
                        <a:pt x="15706" y="1939601"/>
                      </a:cubicBezTo>
                      <a:lnTo>
                        <a:pt x="14400" y="1939469"/>
                      </a:lnTo>
                      <a:lnTo>
                        <a:pt x="13094" y="1939601"/>
                      </a:lnTo>
                      <a:lnTo>
                        <a:pt x="0" y="1938446"/>
                      </a:lnTo>
                      <a:lnTo>
                        <a:pt x="0" y="18158"/>
                      </a:lnTo>
                      <a:lnTo>
                        <a:pt x="14399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8E6DD52D-5C11-4364-A277-0BC6C05CACB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9210264" y="3423463"/>
                <a:ext cx="597126" cy="2160000"/>
                <a:chOff x="9210264" y="3423463"/>
                <a:chExt cx="597126" cy="2160000"/>
              </a:xfrm>
            </p:grpSpPr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A2C9CE77-5338-4C9B-BCB7-1D6A7A2C726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>
                  <a:off x="9508827" y="3423463"/>
                  <a:ext cx="0" cy="2160000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9" name="Rectangle 5">
                  <a:extLst>
                    <a:ext uri="{FF2B5EF4-FFF2-40B4-BE49-F238E27FC236}">
                      <a16:creationId xmlns:a16="http://schemas.microsoft.com/office/drawing/2014/main" id="{DD8C86C1-51BA-4CB2-918E-99A73E2EC3E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2700000">
                  <a:off x="9210264" y="4162845"/>
                  <a:ext cx="597126" cy="597126"/>
                </a:xfrm>
                <a:custGeom>
                  <a:avLst/>
                  <a:gdLst>
                    <a:gd name="connsiteX0" fmla="*/ 0 w 1239398"/>
                    <a:gd name="connsiteY0" fmla="*/ 0 h 1239398"/>
                    <a:gd name="connsiteX1" fmla="*/ 1239398 w 1239398"/>
                    <a:gd name="connsiteY1" fmla="*/ 0 h 1239398"/>
                    <a:gd name="connsiteX2" fmla="*/ 1239398 w 1239398"/>
                    <a:gd name="connsiteY2" fmla="*/ 1239398 h 1239398"/>
                    <a:gd name="connsiteX3" fmla="*/ 0 w 1239398"/>
                    <a:gd name="connsiteY3" fmla="*/ 1239398 h 1239398"/>
                    <a:gd name="connsiteX4" fmla="*/ 0 w 1239398"/>
                    <a:gd name="connsiteY4" fmla="*/ 0 h 1239398"/>
                    <a:gd name="connsiteX0" fmla="*/ 0 w 1239398"/>
                    <a:gd name="connsiteY0" fmla="*/ 0 h 1239398"/>
                    <a:gd name="connsiteX1" fmla="*/ 1239398 w 1239398"/>
                    <a:gd name="connsiteY1" fmla="*/ 0 h 1239398"/>
                    <a:gd name="connsiteX2" fmla="*/ 1239398 w 1239398"/>
                    <a:gd name="connsiteY2" fmla="*/ 1239398 h 1239398"/>
                    <a:gd name="connsiteX3" fmla="*/ 0 w 1239398"/>
                    <a:gd name="connsiteY3" fmla="*/ 1239398 h 1239398"/>
                    <a:gd name="connsiteX4" fmla="*/ 91440 w 1239398"/>
                    <a:gd name="connsiteY4" fmla="*/ 91440 h 1239398"/>
                    <a:gd name="connsiteX0" fmla="*/ 1239398 w 1239398"/>
                    <a:gd name="connsiteY0" fmla="*/ 0 h 1239398"/>
                    <a:gd name="connsiteX1" fmla="*/ 1239398 w 1239398"/>
                    <a:gd name="connsiteY1" fmla="*/ 1239398 h 1239398"/>
                    <a:gd name="connsiteX2" fmla="*/ 0 w 1239398"/>
                    <a:gd name="connsiteY2" fmla="*/ 1239398 h 1239398"/>
                    <a:gd name="connsiteX3" fmla="*/ 91440 w 1239398"/>
                    <a:gd name="connsiteY3" fmla="*/ 91440 h 1239398"/>
                    <a:gd name="connsiteX0" fmla="*/ 1239398 w 1239398"/>
                    <a:gd name="connsiteY0" fmla="*/ 0 h 1239398"/>
                    <a:gd name="connsiteX1" fmla="*/ 1239398 w 1239398"/>
                    <a:gd name="connsiteY1" fmla="*/ 1239398 h 1239398"/>
                    <a:gd name="connsiteX2" fmla="*/ 0 w 1239398"/>
                    <a:gd name="connsiteY2" fmla="*/ 1239398 h 12393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39398" h="1239398">
                      <a:moveTo>
                        <a:pt x="1239398" y="0"/>
                      </a:moveTo>
                      <a:lnTo>
                        <a:pt x="1239398" y="1239398"/>
                      </a:lnTo>
                      <a:lnTo>
                        <a:pt x="0" y="1239398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" name="Rectangle 5">
                  <a:extLst>
                    <a:ext uri="{FF2B5EF4-FFF2-40B4-BE49-F238E27FC236}">
                      <a16:creationId xmlns:a16="http://schemas.microsoft.com/office/drawing/2014/main" id="{713D5C9F-7DFE-4DDD-A89E-55BCBDFEC0D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2700000">
                  <a:off x="9297710" y="3747070"/>
                  <a:ext cx="422234" cy="422234"/>
                </a:xfrm>
                <a:custGeom>
                  <a:avLst/>
                  <a:gdLst>
                    <a:gd name="connsiteX0" fmla="*/ 0 w 1239398"/>
                    <a:gd name="connsiteY0" fmla="*/ 0 h 1239398"/>
                    <a:gd name="connsiteX1" fmla="*/ 1239398 w 1239398"/>
                    <a:gd name="connsiteY1" fmla="*/ 0 h 1239398"/>
                    <a:gd name="connsiteX2" fmla="*/ 1239398 w 1239398"/>
                    <a:gd name="connsiteY2" fmla="*/ 1239398 h 1239398"/>
                    <a:gd name="connsiteX3" fmla="*/ 0 w 1239398"/>
                    <a:gd name="connsiteY3" fmla="*/ 1239398 h 1239398"/>
                    <a:gd name="connsiteX4" fmla="*/ 0 w 1239398"/>
                    <a:gd name="connsiteY4" fmla="*/ 0 h 1239398"/>
                    <a:gd name="connsiteX0" fmla="*/ 0 w 1239398"/>
                    <a:gd name="connsiteY0" fmla="*/ 0 h 1239398"/>
                    <a:gd name="connsiteX1" fmla="*/ 1239398 w 1239398"/>
                    <a:gd name="connsiteY1" fmla="*/ 0 h 1239398"/>
                    <a:gd name="connsiteX2" fmla="*/ 1239398 w 1239398"/>
                    <a:gd name="connsiteY2" fmla="*/ 1239398 h 1239398"/>
                    <a:gd name="connsiteX3" fmla="*/ 0 w 1239398"/>
                    <a:gd name="connsiteY3" fmla="*/ 1239398 h 1239398"/>
                    <a:gd name="connsiteX4" fmla="*/ 91440 w 1239398"/>
                    <a:gd name="connsiteY4" fmla="*/ 91440 h 1239398"/>
                    <a:gd name="connsiteX0" fmla="*/ 1239398 w 1239398"/>
                    <a:gd name="connsiteY0" fmla="*/ 0 h 1239398"/>
                    <a:gd name="connsiteX1" fmla="*/ 1239398 w 1239398"/>
                    <a:gd name="connsiteY1" fmla="*/ 1239398 h 1239398"/>
                    <a:gd name="connsiteX2" fmla="*/ 0 w 1239398"/>
                    <a:gd name="connsiteY2" fmla="*/ 1239398 h 1239398"/>
                    <a:gd name="connsiteX3" fmla="*/ 91440 w 1239398"/>
                    <a:gd name="connsiteY3" fmla="*/ 91440 h 1239398"/>
                    <a:gd name="connsiteX0" fmla="*/ 1239398 w 1239398"/>
                    <a:gd name="connsiteY0" fmla="*/ 0 h 1239398"/>
                    <a:gd name="connsiteX1" fmla="*/ 1239398 w 1239398"/>
                    <a:gd name="connsiteY1" fmla="*/ 1239398 h 1239398"/>
                    <a:gd name="connsiteX2" fmla="*/ 0 w 1239398"/>
                    <a:gd name="connsiteY2" fmla="*/ 1239398 h 12393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39398" h="1239398">
                      <a:moveTo>
                        <a:pt x="1239398" y="0"/>
                      </a:moveTo>
                      <a:lnTo>
                        <a:pt x="1239398" y="1239398"/>
                      </a:lnTo>
                      <a:lnTo>
                        <a:pt x="0" y="1239398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D56ACE5F-BE95-4218-ADF7-6F1DEF6A94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26000" y="3690871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1" name="Group 80">
            <a:extLst>
              <a:ext uri="{FF2B5EF4-FFF2-40B4-BE49-F238E27FC236}">
                <a16:creationId xmlns:a16="http://schemas.microsoft.com/office/drawing/2014/main" id="{801DF50F-B47F-405F-BDF3-73DAC01BB9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8173184" y="602681"/>
            <a:ext cx="3615648" cy="5932335"/>
            <a:chOff x="402434" y="602681"/>
            <a:chExt cx="3615648" cy="5932335"/>
          </a:xfrm>
        </p:grpSpPr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2457533F-CAD7-46C2-9CB3-8505B2DFAB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2700000">
              <a:off x="710054" y="399231"/>
              <a:ext cx="317159" cy="932400"/>
              <a:chOff x="6376988" y="280988"/>
              <a:chExt cx="633413" cy="1862138"/>
            </a:xfrm>
          </p:grpSpPr>
          <p:sp>
            <p:nvSpPr>
              <p:cNvPr id="139" name="Freeform 68">
                <a:extLst>
                  <a:ext uri="{FF2B5EF4-FFF2-40B4-BE49-F238E27FC236}">
                    <a16:creationId xmlns:a16="http://schemas.microsoft.com/office/drawing/2014/main" id="{66E9686F-CED0-475E-A28A-D8CDBCCDD1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376988" y="280988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0" name="Freeform 69">
                <a:extLst>
                  <a:ext uri="{FF2B5EF4-FFF2-40B4-BE49-F238E27FC236}">
                    <a16:creationId xmlns:a16="http://schemas.microsoft.com/office/drawing/2014/main" id="{254AFE2B-C030-4DF5-B113-1A9ECB6A65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6076" y="280988"/>
                <a:ext cx="314325" cy="1419225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1" name="Line 70">
                <a:extLst>
                  <a:ext uri="{FF2B5EF4-FFF2-40B4-BE49-F238E27FC236}">
                    <a16:creationId xmlns:a16="http://schemas.microsoft.com/office/drawing/2014/main" id="{02E0618D-FC2B-49B2-B15F-0EA6139909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696076" y="280988"/>
                <a:ext cx="0" cy="1862138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3BC4DEAB-C1FD-4FA7-9417-3E053D540E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1333586" y="839438"/>
              <a:ext cx="340415" cy="340415"/>
            </a:xfrm>
            <a:prstGeom prst="ellipse">
              <a:avLst/>
            </a:pr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20000"/>
                  </a:srgbClr>
                </a:gs>
              </a:gsLst>
              <a:lin ang="189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77615B8B-540B-420B-87F1-5F51415E7F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3500000">
              <a:off x="1732866" y="390058"/>
              <a:ext cx="1785984" cy="2211229"/>
              <a:chOff x="3125006" y="3171595"/>
              <a:chExt cx="1785984" cy="2211229"/>
            </a:xfrm>
          </p:grpSpPr>
          <p:grpSp>
            <p:nvGrpSpPr>
              <p:cNvPr id="131" name="Group 130">
                <a:extLst>
                  <a:ext uri="{FF2B5EF4-FFF2-40B4-BE49-F238E27FC236}">
                    <a16:creationId xmlns:a16="http://schemas.microsoft.com/office/drawing/2014/main" id="{82E16796-0833-4B54-AED9-A3611C9BD1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36819" y="3174345"/>
                <a:ext cx="1760933" cy="2208479"/>
                <a:chOff x="4749017" y="2998646"/>
                <a:chExt cx="1760933" cy="2208479"/>
              </a:xfrm>
            </p:grpSpPr>
            <p:cxnSp>
              <p:nvCxnSpPr>
                <p:cNvPr id="135" name="Straight Connector 134">
                  <a:extLst>
                    <a:ext uri="{FF2B5EF4-FFF2-40B4-BE49-F238E27FC236}">
                      <a16:creationId xmlns:a16="http://schemas.microsoft.com/office/drawing/2014/main" id="{F1E2155D-D771-4139-BC04-B5F026AEBB3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flipH="1">
                  <a:off x="5630197" y="2998646"/>
                  <a:ext cx="0" cy="2208479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6" name="Straight Connector 135">
                  <a:extLst>
                    <a:ext uri="{FF2B5EF4-FFF2-40B4-BE49-F238E27FC236}">
                      <a16:creationId xmlns:a16="http://schemas.microsoft.com/office/drawing/2014/main" id="{746D84B4-B9EF-417C-A565-F9B86978ECB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rot="10800000" flipH="1">
                  <a:off x="4749017" y="4416771"/>
                  <a:ext cx="1760933" cy="0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7" name="Rectangle 30">
                  <a:extLst>
                    <a:ext uri="{FF2B5EF4-FFF2-40B4-BE49-F238E27FC236}">
                      <a16:creationId xmlns:a16="http://schemas.microsoft.com/office/drawing/2014/main" id="{66FFC568-D3F5-4FA6-B28A-516DE623F58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136242" y="3224252"/>
                  <a:ext cx="987915" cy="987915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8" name="Rectangle 30">
                  <a:extLst>
                    <a:ext uri="{FF2B5EF4-FFF2-40B4-BE49-F238E27FC236}">
                      <a16:creationId xmlns:a16="http://schemas.microsoft.com/office/drawing/2014/main" id="{2C3FB912-25F7-4822-B327-DA1E9B335B9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327037" y="3070731"/>
                  <a:ext cx="606323" cy="606323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32" name="Group 131">
                <a:extLst>
                  <a:ext uri="{FF2B5EF4-FFF2-40B4-BE49-F238E27FC236}">
                    <a16:creationId xmlns:a16="http://schemas.microsoft.com/office/drawing/2014/main" id="{4FC8FB21-D7E1-4978-AD20-5E68B4C580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25006" y="3171595"/>
                <a:ext cx="1785984" cy="1799739"/>
                <a:chOff x="6879836" y="3516901"/>
                <a:chExt cx="1785984" cy="1799739"/>
              </a:xfrm>
            </p:grpSpPr>
            <p:sp>
              <p:nvSpPr>
                <p:cNvPr id="133" name="Freeform: Shape 132">
                  <a:extLst>
                    <a:ext uri="{FF2B5EF4-FFF2-40B4-BE49-F238E27FC236}">
                      <a16:creationId xmlns:a16="http://schemas.microsoft.com/office/drawing/2014/main" id="{51BBD3DF-C644-4E9C-A11C-B6336B8890E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6879836" y="3521665"/>
                  <a:ext cx="892801" cy="1794975"/>
                </a:xfrm>
                <a:custGeom>
                  <a:avLst/>
                  <a:gdLst>
                    <a:gd name="connsiteX0" fmla="*/ 892801 w 892801"/>
                    <a:gd name="connsiteY0" fmla="*/ 0 h 1794975"/>
                    <a:gd name="connsiteX1" fmla="*/ 892801 w 892801"/>
                    <a:gd name="connsiteY1" fmla="*/ 1434622 h 1794975"/>
                    <a:gd name="connsiteX2" fmla="*/ 845919 w 892801"/>
                    <a:gd name="connsiteY2" fmla="*/ 1533379 h 1794975"/>
                    <a:gd name="connsiteX3" fmla="*/ 440820 w 892801"/>
                    <a:gd name="connsiteY3" fmla="*/ 1794916 h 1794975"/>
                    <a:gd name="connsiteX4" fmla="*/ 379878 w 892801"/>
                    <a:gd name="connsiteY4" fmla="*/ 1791253 h 1794975"/>
                    <a:gd name="connsiteX5" fmla="*/ 763083 w 892801"/>
                    <a:gd name="connsiteY5" fmla="*/ 100140 h 1794975"/>
                    <a:gd name="connsiteX6" fmla="*/ 892801 w 892801"/>
                    <a:gd name="connsiteY6" fmla="*/ 0 h 17949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92801" h="1794975">
                      <a:moveTo>
                        <a:pt x="892801" y="0"/>
                      </a:moveTo>
                      <a:lnTo>
                        <a:pt x="892801" y="1434622"/>
                      </a:lnTo>
                      <a:lnTo>
                        <a:pt x="845919" y="1533379"/>
                      </a:lnTo>
                      <a:cubicBezTo>
                        <a:pt x="735106" y="1711682"/>
                        <a:pt x="584368" y="1792418"/>
                        <a:pt x="440820" y="1794916"/>
                      </a:cubicBezTo>
                      <a:cubicBezTo>
                        <a:pt x="420314" y="1795273"/>
                        <a:pt x="399954" y="1794033"/>
                        <a:pt x="379878" y="1791253"/>
                      </a:cubicBezTo>
                      <a:cubicBezTo>
                        <a:pt x="-41718" y="1732871"/>
                        <a:pt x="-338017" y="995203"/>
                        <a:pt x="763083" y="100140"/>
                      </a:cubicBezTo>
                      <a:lnTo>
                        <a:pt x="89280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4" name="Freeform: Shape 133">
                  <a:extLst>
                    <a:ext uri="{FF2B5EF4-FFF2-40B4-BE49-F238E27FC236}">
                      <a16:creationId xmlns:a16="http://schemas.microsoft.com/office/drawing/2014/main" id="{0B53158D-9F0C-4064-B804-2C1F8AEBEA0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7772637" y="3516901"/>
                  <a:ext cx="893183" cy="1795123"/>
                </a:xfrm>
                <a:custGeom>
                  <a:avLst/>
                  <a:gdLst>
                    <a:gd name="connsiteX0" fmla="*/ 191 w 893183"/>
                    <a:gd name="connsiteY0" fmla="*/ 0 h 1795123"/>
                    <a:gd name="connsiteX1" fmla="*/ 130101 w 893183"/>
                    <a:gd name="connsiteY1" fmla="*/ 100288 h 1795123"/>
                    <a:gd name="connsiteX2" fmla="*/ 513306 w 893183"/>
                    <a:gd name="connsiteY2" fmla="*/ 1791401 h 1795123"/>
                    <a:gd name="connsiteX3" fmla="*/ 47265 w 893183"/>
                    <a:gd name="connsiteY3" fmla="*/ 1533527 h 1795123"/>
                    <a:gd name="connsiteX4" fmla="*/ 192 w 893183"/>
                    <a:gd name="connsiteY4" fmla="*/ 1434367 h 1795123"/>
                    <a:gd name="connsiteX5" fmla="*/ 192 w 893183"/>
                    <a:gd name="connsiteY5" fmla="*/ 1438981 h 1795123"/>
                    <a:gd name="connsiteX6" fmla="*/ 0 w 893183"/>
                    <a:gd name="connsiteY6" fmla="*/ 1439386 h 1795123"/>
                    <a:gd name="connsiteX7" fmla="*/ 0 w 893183"/>
                    <a:gd name="connsiteY7" fmla="*/ 4764 h 1795123"/>
                    <a:gd name="connsiteX8" fmla="*/ 191 w 893183"/>
                    <a:gd name="connsiteY8" fmla="*/ 4616 h 1795123"/>
                    <a:gd name="connsiteX9" fmla="*/ 191 w 893183"/>
                    <a:gd name="connsiteY9" fmla="*/ 0 h 17951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893183" h="1795123">
                      <a:moveTo>
                        <a:pt x="191" y="0"/>
                      </a:moveTo>
                      <a:lnTo>
                        <a:pt x="130101" y="100288"/>
                      </a:lnTo>
                      <a:cubicBezTo>
                        <a:pt x="1231201" y="995351"/>
                        <a:pt x="934902" y="1733019"/>
                        <a:pt x="513306" y="1791401"/>
                      </a:cubicBezTo>
                      <a:cubicBezTo>
                        <a:pt x="352699" y="1813642"/>
                        <a:pt x="173909" y="1737302"/>
                        <a:pt x="47265" y="1533527"/>
                      </a:cubicBezTo>
                      <a:lnTo>
                        <a:pt x="192" y="1434367"/>
                      </a:lnTo>
                      <a:lnTo>
                        <a:pt x="192" y="1438981"/>
                      </a:lnTo>
                      <a:lnTo>
                        <a:pt x="0" y="1439386"/>
                      </a:lnTo>
                      <a:lnTo>
                        <a:pt x="0" y="4764"/>
                      </a:lnTo>
                      <a:lnTo>
                        <a:pt x="191" y="4616"/>
                      </a:lnTo>
                      <a:lnTo>
                        <a:pt x="19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B9D93B3C-5026-425E-9179-CBB944A909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40000" y="2480400"/>
              <a:ext cx="2457450" cy="3838575"/>
              <a:chOff x="587376" y="280988"/>
              <a:chExt cx="2457450" cy="3838575"/>
            </a:xfrm>
          </p:grpSpPr>
          <p:sp>
            <p:nvSpPr>
              <p:cNvPr id="109" name="Freeform 64">
                <a:extLst>
                  <a:ext uri="{FF2B5EF4-FFF2-40B4-BE49-F238E27FC236}">
                    <a16:creationId xmlns:a16="http://schemas.microsoft.com/office/drawing/2014/main" id="{5C84A49A-BD66-4BEA-A06B-2FA89468BB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1443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0" name="Freeform 81">
                <a:extLst>
                  <a:ext uri="{FF2B5EF4-FFF2-40B4-BE49-F238E27FC236}">
                    <a16:creationId xmlns:a16="http://schemas.microsoft.com/office/drawing/2014/main" id="{EB8895A6-E32C-4B09-B9E0-314C000A28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205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1" name="Freeform 61">
                <a:extLst>
                  <a:ext uri="{FF2B5EF4-FFF2-40B4-BE49-F238E27FC236}">
                    <a16:creationId xmlns:a16="http://schemas.microsoft.com/office/drawing/2014/main" id="{6ABA4FEE-5223-4565-9B11-5E7CD13236D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1443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2" name="Freeform 78">
                <a:extLst>
                  <a:ext uri="{FF2B5EF4-FFF2-40B4-BE49-F238E27FC236}">
                    <a16:creationId xmlns:a16="http://schemas.microsoft.com/office/drawing/2014/main" id="{38C78FAF-A05E-4962-8571-B6C83FB4EF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205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3" name="Freeform 84">
                <a:extLst>
                  <a:ext uri="{FF2B5EF4-FFF2-40B4-BE49-F238E27FC236}">
                    <a16:creationId xmlns:a16="http://schemas.microsoft.com/office/drawing/2014/main" id="{B94F41EA-CB57-4E1D-9C7F-6E482F0EB6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967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" name="Freeform 87">
                <a:extLst>
                  <a:ext uri="{FF2B5EF4-FFF2-40B4-BE49-F238E27FC236}">
                    <a16:creationId xmlns:a16="http://schemas.microsoft.com/office/drawing/2014/main" id="{36E5C22C-6491-4028-8C8F-2BBA91B692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967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" name="Freeform 60">
                <a:extLst>
                  <a:ext uri="{FF2B5EF4-FFF2-40B4-BE49-F238E27FC236}">
                    <a16:creationId xmlns:a16="http://schemas.microsoft.com/office/drawing/2014/main" id="{C68EAD32-DAD2-4E24-A17D-9EF57C0FA5B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80988"/>
                <a:ext cx="319088" cy="1419225"/>
              </a:xfrm>
              <a:custGeom>
                <a:avLst/>
                <a:gdLst>
                  <a:gd name="T0" fmla="*/ 0 w 67"/>
                  <a:gd name="T1" fmla="*/ 0 h 298"/>
                  <a:gd name="T2" fmla="*/ 0 w 67"/>
                  <a:gd name="T3" fmla="*/ 298 h 298"/>
                  <a:gd name="T4" fmla="*/ 67 w 67"/>
                  <a:gd name="T5" fmla="*/ 149 h 298"/>
                  <a:gd name="T6" fmla="*/ 0 w 67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7" y="208"/>
                      <a:pt x="67" y="149"/>
                    </a:cubicBezTo>
                    <a:cubicBezTo>
                      <a:pt x="67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" name="Freeform 59">
                <a:extLst>
                  <a:ext uri="{FF2B5EF4-FFF2-40B4-BE49-F238E27FC236}">
                    <a16:creationId xmlns:a16="http://schemas.microsoft.com/office/drawing/2014/main" id="{0C6E1ABE-BB08-4327-9CDD-11A5D0130E4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497013" y="280988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" name="Freeform 62">
                <a:extLst>
                  <a:ext uri="{FF2B5EF4-FFF2-40B4-BE49-F238E27FC236}">
                    <a16:creationId xmlns:a16="http://schemas.microsoft.com/office/drawing/2014/main" id="{88D096DA-BFC9-44D7-8441-490FA2D404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1390651"/>
                <a:ext cx="1228725" cy="761999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" name="Freeform 65">
                <a:extLst>
                  <a:ext uri="{FF2B5EF4-FFF2-40B4-BE49-F238E27FC236}">
                    <a16:creationId xmlns:a16="http://schemas.microsoft.com/office/drawing/2014/main" id="{152CB9CF-F70A-46B0-AB37-7922D326BD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1362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0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" name="Freeform 79">
                <a:extLst>
                  <a:ext uri="{FF2B5EF4-FFF2-40B4-BE49-F238E27FC236}">
                    <a16:creationId xmlns:a16="http://schemas.microsoft.com/office/drawing/2014/main" id="{28240976-82E5-4A37-8E2B-A07CCFD13D9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124075"/>
                <a:ext cx="1228725" cy="790575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" name="Freeform 82">
                <a:extLst>
                  <a:ext uri="{FF2B5EF4-FFF2-40B4-BE49-F238E27FC236}">
                    <a16:creationId xmlns:a16="http://schemas.microsoft.com/office/drawing/2014/main" id="{0C25B6B7-4317-4482-A474-2830FA6E59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124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" name="Freeform 85">
                <a:extLst>
                  <a:ext uri="{FF2B5EF4-FFF2-40B4-BE49-F238E27FC236}">
                    <a16:creationId xmlns:a16="http://schemas.microsoft.com/office/drawing/2014/main" id="{5C0EDF04-E84E-457D-A5F9-7746545AB2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886075"/>
                <a:ext cx="1228725" cy="790575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2" name="Freeform 88">
                <a:extLst>
                  <a:ext uri="{FF2B5EF4-FFF2-40B4-BE49-F238E27FC236}">
                    <a16:creationId xmlns:a16="http://schemas.microsoft.com/office/drawing/2014/main" id="{566313AB-A9AB-4B84-8C23-50E7259171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886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123" name="Group 122">
                <a:extLst>
                  <a:ext uri="{FF2B5EF4-FFF2-40B4-BE49-F238E27FC236}">
                    <a16:creationId xmlns:a16="http://schemas.microsoft.com/office/drawing/2014/main" id="{2F31BFB5-317D-4135-930A-240F7A56EA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587376" y="280988"/>
                <a:ext cx="2457450" cy="3838575"/>
                <a:chOff x="587376" y="280988"/>
                <a:chExt cx="2457450" cy="3838575"/>
              </a:xfrm>
            </p:grpSpPr>
            <p:sp>
              <p:nvSpPr>
                <p:cNvPr id="124" name="Line 63">
                  <a:extLst>
                    <a:ext uri="{FF2B5EF4-FFF2-40B4-BE49-F238E27FC236}">
                      <a16:creationId xmlns:a16="http://schemas.microsoft.com/office/drawing/2014/main" id="{9102C0AC-7FF7-4F4B-B7C1-C8CE4846A1C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ShapeType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443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5" name="Line 66">
                  <a:extLst>
                    <a:ext uri="{FF2B5EF4-FFF2-40B4-BE49-F238E27FC236}">
                      <a16:creationId xmlns:a16="http://schemas.microsoft.com/office/drawing/2014/main" id="{64BAC77C-E14F-4FA8-9D0A-55B646EEA46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ShapeType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1443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6" name="Line 67">
                  <a:extLst>
                    <a:ext uri="{FF2B5EF4-FFF2-40B4-BE49-F238E27FC236}">
                      <a16:creationId xmlns:a16="http://schemas.microsoft.com/office/drawing/2014/main" id="{0B88DC73-9AC3-42F8-8C9E-94EE9B61AE4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ShapeType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80988"/>
                  <a:ext cx="0" cy="3838575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7" name="Line 80">
                  <a:extLst>
                    <a:ext uri="{FF2B5EF4-FFF2-40B4-BE49-F238E27FC236}">
                      <a16:creationId xmlns:a16="http://schemas.microsoft.com/office/drawing/2014/main" id="{26BBA2D9-E4D0-424E-9825-61A9B3C0A37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ShapeType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205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8" name="Line 83">
                  <a:extLst>
                    <a:ext uri="{FF2B5EF4-FFF2-40B4-BE49-F238E27FC236}">
                      <a16:creationId xmlns:a16="http://schemas.microsoft.com/office/drawing/2014/main" id="{F6D4FA39-E0CC-4991-83D0-606E03CF1D3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ShapeType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205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9" name="Line 86">
                  <a:extLst>
                    <a:ext uri="{FF2B5EF4-FFF2-40B4-BE49-F238E27FC236}">
                      <a16:creationId xmlns:a16="http://schemas.microsoft.com/office/drawing/2014/main" id="{3819BE2B-7D47-443C-B1DF-2EA57679D17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ShapeType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967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0" name="Line 89">
                  <a:extLst>
                    <a:ext uri="{FF2B5EF4-FFF2-40B4-BE49-F238E27FC236}">
                      <a16:creationId xmlns:a16="http://schemas.microsoft.com/office/drawing/2014/main" id="{86B1E78E-D338-4BAE-9FB1-1A9118AD3DD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ShapeType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967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4EC68A1A-796C-4F5F-8F41-0124729201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2742320" y="5778888"/>
              <a:ext cx="340415" cy="340415"/>
            </a:xfrm>
            <a:prstGeom prst="ellipse">
              <a:avLst/>
            </a:pr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20000"/>
                  </a:srgbClr>
                </a:gs>
              </a:gsLst>
              <a:lin ang="189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272E52F1-29AD-47C2-904E-60B72D4A91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0800000">
              <a:off x="2305927" y="2362458"/>
              <a:ext cx="641183" cy="1069728"/>
              <a:chOff x="6484112" y="2967038"/>
              <a:chExt cx="641183" cy="1069728"/>
            </a:xfrm>
          </p:grpSpPr>
          <p:grpSp>
            <p:nvGrpSpPr>
              <p:cNvPr id="101" name="Group 100">
                <a:extLst>
                  <a:ext uri="{FF2B5EF4-FFF2-40B4-BE49-F238E27FC236}">
                    <a16:creationId xmlns:a16="http://schemas.microsoft.com/office/drawing/2014/main" id="{B3F829B9-B86F-47B0-A187-2202CCB861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6808136" y="2967038"/>
                <a:ext cx="317159" cy="932400"/>
                <a:chOff x="6808136" y="2967038"/>
                <a:chExt cx="317159" cy="932400"/>
              </a:xfrm>
            </p:grpSpPr>
            <p:sp>
              <p:nvSpPr>
                <p:cNvPr id="106" name="Freeform 68">
                  <a:extLst>
                    <a:ext uri="{FF2B5EF4-FFF2-40B4-BE49-F238E27FC236}">
                      <a16:creationId xmlns:a16="http://schemas.microsoft.com/office/drawing/2014/main" id="{ED1B3641-1CFF-46F3-873A-3B6AA5D79E5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808136" y="2967038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7" name="Freeform 69">
                  <a:extLst>
                    <a:ext uri="{FF2B5EF4-FFF2-40B4-BE49-F238E27FC236}">
                      <a16:creationId xmlns:a16="http://schemas.microsoft.com/office/drawing/2014/main" id="{2C8E8742-B905-4C81-9553-19C64E8F3FA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967908" y="2967038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8" name="Line 70">
                  <a:extLst>
                    <a:ext uri="{FF2B5EF4-FFF2-40B4-BE49-F238E27FC236}">
                      <a16:creationId xmlns:a16="http://schemas.microsoft.com/office/drawing/2014/main" id="{E10BE229-40F6-4A15-9282-BD78053FB5E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ShapeType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967908" y="2967038"/>
                  <a:ext cx="0" cy="9324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02" name="Group 101">
                <a:extLst>
                  <a:ext uri="{FF2B5EF4-FFF2-40B4-BE49-F238E27FC236}">
                    <a16:creationId xmlns:a16="http://schemas.microsoft.com/office/drawing/2014/main" id="{543B3E07-5E30-43C1-9169-90E713C272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18900000" flipH="1">
                <a:off x="6484112" y="3104366"/>
                <a:ext cx="317159" cy="932400"/>
                <a:chOff x="6808136" y="2967038"/>
                <a:chExt cx="317159" cy="932400"/>
              </a:xfrm>
            </p:grpSpPr>
            <p:sp>
              <p:nvSpPr>
                <p:cNvPr id="103" name="Freeform 68">
                  <a:extLst>
                    <a:ext uri="{FF2B5EF4-FFF2-40B4-BE49-F238E27FC236}">
                      <a16:creationId xmlns:a16="http://schemas.microsoft.com/office/drawing/2014/main" id="{03FCAAE2-5982-4748-8355-1245B745230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808136" y="2967038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4" name="Freeform 69">
                  <a:extLst>
                    <a:ext uri="{FF2B5EF4-FFF2-40B4-BE49-F238E27FC236}">
                      <a16:creationId xmlns:a16="http://schemas.microsoft.com/office/drawing/2014/main" id="{3B21621D-2AAA-4224-B85E-F14F1587A1D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967908" y="2967038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5" name="Line 70">
                  <a:extLst>
                    <a:ext uri="{FF2B5EF4-FFF2-40B4-BE49-F238E27FC236}">
                      <a16:creationId xmlns:a16="http://schemas.microsoft.com/office/drawing/2014/main" id="{B69DCE92-933C-4180-9ECE-C159FF0ED2B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ShapeType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967908" y="2967038"/>
                  <a:ext cx="0" cy="9324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3774B519-16FD-45D1-81B3-F10B796BD1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384669" y="4915016"/>
              <a:ext cx="633413" cy="1620000"/>
              <a:chOff x="3384669" y="4915016"/>
              <a:chExt cx="633413" cy="1620000"/>
            </a:xfrm>
          </p:grpSpPr>
          <p:grpSp>
            <p:nvGrpSpPr>
              <p:cNvPr id="97" name="Group 96">
                <a:extLst>
                  <a:ext uri="{FF2B5EF4-FFF2-40B4-BE49-F238E27FC236}">
                    <a16:creationId xmlns:a16="http://schemas.microsoft.com/office/drawing/2014/main" id="{E1718837-BAB1-4751-8766-2CD3B309475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18900000">
                <a:off x="3384669" y="4946104"/>
                <a:ext cx="633413" cy="1419225"/>
                <a:chOff x="5959192" y="333389"/>
                <a:chExt cx="633413" cy="1419225"/>
              </a:xfrm>
            </p:grpSpPr>
            <p:sp>
              <p:nvSpPr>
                <p:cNvPr id="99" name="Freeform 68">
                  <a:extLst>
                    <a:ext uri="{FF2B5EF4-FFF2-40B4-BE49-F238E27FC236}">
                      <a16:creationId xmlns:a16="http://schemas.microsoft.com/office/drawing/2014/main" id="{85774601-5D43-405D-B593-93550F4C578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959192" y="333389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0" name="Freeform 69">
                  <a:extLst>
                    <a:ext uri="{FF2B5EF4-FFF2-40B4-BE49-F238E27FC236}">
                      <a16:creationId xmlns:a16="http://schemas.microsoft.com/office/drawing/2014/main" id="{3E1DA161-17EA-4A32-A428-C2368EBACBA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278280" y="333389"/>
                  <a:ext cx="314325" cy="1419225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98" name="Line 70">
                <a:extLst>
                  <a:ext uri="{FF2B5EF4-FFF2-40B4-BE49-F238E27FC236}">
                    <a16:creationId xmlns:a16="http://schemas.microsoft.com/office/drawing/2014/main" id="{C5270C31-E701-47DC-BAC5-DE71245539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8900000" flipV="1">
                <a:off x="3774042" y="4915016"/>
                <a:ext cx="0" cy="1620000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9B78A593-AB03-4D7B-8996-22F6035661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0800000">
              <a:off x="540013" y="1046180"/>
              <a:ext cx="903599" cy="2160000"/>
              <a:chOff x="9057947" y="3423463"/>
              <a:chExt cx="903599" cy="2160000"/>
            </a:xfrm>
          </p:grpSpPr>
          <p:grpSp>
            <p:nvGrpSpPr>
              <p:cNvPr id="90" name="Group 89">
                <a:extLst>
                  <a:ext uri="{FF2B5EF4-FFF2-40B4-BE49-F238E27FC236}">
                    <a16:creationId xmlns:a16="http://schemas.microsoft.com/office/drawing/2014/main" id="{C4C08476-8891-498B-95DD-3D4BB02B4EF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9057947" y="3432856"/>
                <a:ext cx="903599" cy="1872461"/>
                <a:chOff x="10538626" y="3165838"/>
                <a:chExt cx="936000" cy="1939601"/>
              </a:xfrm>
            </p:grpSpPr>
            <p:sp>
              <p:nvSpPr>
                <p:cNvPr id="95" name="Freeform: Shape 94">
                  <a:extLst>
                    <a:ext uri="{FF2B5EF4-FFF2-40B4-BE49-F238E27FC236}">
                      <a16:creationId xmlns:a16="http://schemas.microsoft.com/office/drawing/2014/main" id="{C9C077B4-3B4E-4043-BAF4-65306ADBE2C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10538626" y="3183996"/>
                  <a:ext cx="453600" cy="1920288"/>
                </a:xfrm>
                <a:custGeom>
                  <a:avLst/>
                  <a:gdLst>
                    <a:gd name="connsiteX0" fmla="*/ 453600 w 453600"/>
                    <a:gd name="connsiteY0" fmla="*/ 0 h 1920288"/>
                    <a:gd name="connsiteX1" fmla="*/ 453600 w 453600"/>
                    <a:gd name="connsiteY1" fmla="*/ 1920288 h 1920288"/>
                    <a:gd name="connsiteX2" fmla="*/ 384059 w 453600"/>
                    <a:gd name="connsiteY2" fmla="*/ 1914152 h 1920288"/>
                    <a:gd name="connsiteX3" fmla="*/ 9354 w 453600"/>
                    <a:gd name="connsiteY3" fmla="*/ 1548700 h 1920288"/>
                    <a:gd name="connsiteX4" fmla="*/ 0 w 453600"/>
                    <a:gd name="connsiteY4" fmla="*/ 1455902 h 1920288"/>
                    <a:gd name="connsiteX5" fmla="*/ 146 w 453600"/>
                    <a:gd name="connsiteY5" fmla="*/ 1451885 h 1920288"/>
                    <a:gd name="connsiteX6" fmla="*/ 145 w 453600"/>
                    <a:gd name="connsiteY6" fmla="*/ 1451885 h 1920288"/>
                    <a:gd name="connsiteX7" fmla="*/ 7358 w 453600"/>
                    <a:gd name="connsiteY7" fmla="*/ 1253678 h 1920288"/>
                    <a:gd name="connsiteX8" fmla="*/ 424671 w 453600"/>
                    <a:gd name="connsiteY8" fmla="*/ 36480 h 1920288"/>
                    <a:gd name="connsiteX9" fmla="*/ 453600 w 453600"/>
                    <a:gd name="connsiteY9" fmla="*/ 0 h 19202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3600" h="1920288">
                      <a:moveTo>
                        <a:pt x="453600" y="0"/>
                      </a:moveTo>
                      <a:lnTo>
                        <a:pt x="453600" y="1920288"/>
                      </a:lnTo>
                      <a:lnTo>
                        <a:pt x="384059" y="1914152"/>
                      </a:lnTo>
                      <a:cubicBezTo>
                        <a:pt x="196308" y="1880615"/>
                        <a:pt x="47443" y="1734834"/>
                        <a:pt x="9354" y="1548700"/>
                      </a:cubicBezTo>
                      <a:lnTo>
                        <a:pt x="0" y="1455902"/>
                      </a:lnTo>
                      <a:lnTo>
                        <a:pt x="146" y="1451885"/>
                      </a:lnTo>
                      <a:lnTo>
                        <a:pt x="145" y="1451885"/>
                      </a:lnTo>
                      <a:lnTo>
                        <a:pt x="7358" y="1253678"/>
                      </a:lnTo>
                      <a:cubicBezTo>
                        <a:pt x="42019" y="780132"/>
                        <a:pt x="195015" y="355125"/>
                        <a:pt x="424671" y="36480"/>
                      </a:cubicBezTo>
                      <a:lnTo>
                        <a:pt x="453600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6" name="Freeform: Shape 95">
                  <a:extLst>
                    <a:ext uri="{FF2B5EF4-FFF2-40B4-BE49-F238E27FC236}">
                      <a16:creationId xmlns:a16="http://schemas.microsoft.com/office/drawing/2014/main" id="{0CCC2DDE-715C-4561-A70C-60428A65CA0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10992226" y="3165838"/>
                  <a:ext cx="482400" cy="1939601"/>
                </a:xfrm>
                <a:custGeom>
                  <a:avLst/>
                  <a:gdLst>
                    <a:gd name="connsiteX0" fmla="*/ 14399 w 482400"/>
                    <a:gd name="connsiteY0" fmla="*/ 0 h 1939601"/>
                    <a:gd name="connsiteX1" fmla="*/ 14399 w 482400"/>
                    <a:gd name="connsiteY1" fmla="*/ 689615 h 1939601"/>
                    <a:gd name="connsiteX2" fmla="*/ 14400 w 482400"/>
                    <a:gd name="connsiteY2" fmla="*/ 689615 h 1939601"/>
                    <a:gd name="connsiteX3" fmla="*/ 14401 w 482400"/>
                    <a:gd name="connsiteY3" fmla="*/ 689615 h 1939601"/>
                    <a:gd name="connsiteX4" fmla="*/ 14401 w 482400"/>
                    <a:gd name="connsiteY4" fmla="*/ 0 h 1939601"/>
                    <a:gd name="connsiteX5" fmla="*/ 57729 w 482400"/>
                    <a:gd name="connsiteY5" fmla="*/ 54638 h 1939601"/>
                    <a:gd name="connsiteX6" fmla="*/ 475042 w 482400"/>
                    <a:gd name="connsiteY6" fmla="*/ 1271836 h 1939601"/>
                    <a:gd name="connsiteX7" fmla="*/ 482255 w 482400"/>
                    <a:gd name="connsiteY7" fmla="*/ 1470043 h 1939601"/>
                    <a:gd name="connsiteX8" fmla="*/ 482254 w 482400"/>
                    <a:gd name="connsiteY8" fmla="*/ 1470043 h 1939601"/>
                    <a:gd name="connsiteX9" fmla="*/ 482400 w 482400"/>
                    <a:gd name="connsiteY9" fmla="*/ 1474060 h 1939601"/>
                    <a:gd name="connsiteX10" fmla="*/ 473046 w 482400"/>
                    <a:gd name="connsiteY10" fmla="*/ 1566858 h 1939601"/>
                    <a:gd name="connsiteX11" fmla="*/ 15706 w 482400"/>
                    <a:gd name="connsiteY11" fmla="*/ 1939601 h 1939601"/>
                    <a:gd name="connsiteX12" fmla="*/ 14400 w 482400"/>
                    <a:gd name="connsiteY12" fmla="*/ 1939469 h 1939601"/>
                    <a:gd name="connsiteX13" fmla="*/ 13094 w 482400"/>
                    <a:gd name="connsiteY13" fmla="*/ 1939601 h 1939601"/>
                    <a:gd name="connsiteX14" fmla="*/ 0 w 482400"/>
                    <a:gd name="connsiteY14" fmla="*/ 1938446 h 1939601"/>
                    <a:gd name="connsiteX15" fmla="*/ 0 w 482400"/>
                    <a:gd name="connsiteY15" fmla="*/ 18158 h 1939601"/>
                    <a:gd name="connsiteX16" fmla="*/ 14399 w 482400"/>
                    <a:gd name="connsiteY16" fmla="*/ 0 h 19396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482400" h="1939601">
                      <a:moveTo>
                        <a:pt x="14399" y="0"/>
                      </a:moveTo>
                      <a:lnTo>
                        <a:pt x="14399" y="689615"/>
                      </a:lnTo>
                      <a:lnTo>
                        <a:pt x="14400" y="689615"/>
                      </a:lnTo>
                      <a:lnTo>
                        <a:pt x="14401" y="689615"/>
                      </a:lnTo>
                      <a:lnTo>
                        <a:pt x="14401" y="0"/>
                      </a:lnTo>
                      <a:lnTo>
                        <a:pt x="57729" y="54638"/>
                      </a:lnTo>
                      <a:cubicBezTo>
                        <a:pt x="287385" y="373283"/>
                        <a:pt x="440381" y="798290"/>
                        <a:pt x="475042" y="1271836"/>
                      </a:cubicBezTo>
                      <a:lnTo>
                        <a:pt x="482255" y="1470043"/>
                      </a:lnTo>
                      <a:lnTo>
                        <a:pt x="482254" y="1470043"/>
                      </a:lnTo>
                      <a:lnTo>
                        <a:pt x="482400" y="1474060"/>
                      </a:lnTo>
                      <a:lnTo>
                        <a:pt x="473046" y="1566858"/>
                      </a:lnTo>
                      <a:cubicBezTo>
                        <a:pt x="429516" y="1779582"/>
                        <a:pt x="241298" y="1939601"/>
                        <a:pt x="15706" y="1939601"/>
                      </a:cubicBezTo>
                      <a:lnTo>
                        <a:pt x="14400" y="1939469"/>
                      </a:lnTo>
                      <a:lnTo>
                        <a:pt x="13094" y="1939601"/>
                      </a:lnTo>
                      <a:lnTo>
                        <a:pt x="0" y="1938446"/>
                      </a:lnTo>
                      <a:lnTo>
                        <a:pt x="0" y="18158"/>
                      </a:lnTo>
                      <a:lnTo>
                        <a:pt x="14399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91" name="Group 90">
                <a:extLst>
                  <a:ext uri="{FF2B5EF4-FFF2-40B4-BE49-F238E27FC236}">
                    <a16:creationId xmlns:a16="http://schemas.microsoft.com/office/drawing/2014/main" id="{4E49FC98-B2F5-43E4-A679-8E5570FB84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9210264" y="3423463"/>
                <a:ext cx="597126" cy="2160000"/>
                <a:chOff x="9210264" y="3423463"/>
                <a:chExt cx="597126" cy="2160000"/>
              </a:xfrm>
            </p:grpSpPr>
            <p:cxnSp>
              <p:nvCxnSpPr>
                <p:cNvPr id="92" name="Straight Connector 91">
                  <a:extLst>
                    <a:ext uri="{FF2B5EF4-FFF2-40B4-BE49-F238E27FC236}">
                      <a16:creationId xmlns:a16="http://schemas.microsoft.com/office/drawing/2014/main" id="{AA01852B-2060-4247-9EE9-0E6754450B5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>
                  <a:off x="9508827" y="3423463"/>
                  <a:ext cx="0" cy="2160000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3" name="Rectangle 5">
                  <a:extLst>
                    <a:ext uri="{FF2B5EF4-FFF2-40B4-BE49-F238E27FC236}">
                      <a16:creationId xmlns:a16="http://schemas.microsoft.com/office/drawing/2014/main" id="{13822ECB-A528-476C-B4CB-4A3F54A8297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2700000">
                  <a:off x="9210264" y="4162845"/>
                  <a:ext cx="597126" cy="597126"/>
                </a:xfrm>
                <a:custGeom>
                  <a:avLst/>
                  <a:gdLst>
                    <a:gd name="connsiteX0" fmla="*/ 0 w 1239398"/>
                    <a:gd name="connsiteY0" fmla="*/ 0 h 1239398"/>
                    <a:gd name="connsiteX1" fmla="*/ 1239398 w 1239398"/>
                    <a:gd name="connsiteY1" fmla="*/ 0 h 1239398"/>
                    <a:gd name="connsiteX2" fmla="*/ 1239398 w 1239398"/>
                    <a:gd name="connsiteY2" fmla="*/ 1239398 h 1239398"/>
                    <a:gd name="connsiteX3" fmla="*/ 0 w 1239398"/>
                    <a:gd name="connsiteY3" fmla="*/ 1239398 h 1239398"/>
                    <a:gd name="connsiteX4" fmla="*/ 0 w 1239398"/>
                    <a:gd name="connsiteY4" fmla="*/ 0 h 1239398"/>
                    <a:gd name="connsiteX0" fmla="*/ 0 w 1239398"/>
                    <a:gd name="connsiteY0" fmla="*/ 0 h 1239398"/>
                    <a:gd name="connsiteX1" fmla="*/ 1239398 w 1239398"/>
                    <a:gd name="connsiteY1" fmla="*/ 0 h 1239398"/>
                    <a:gd name="connsiteX2" fmla="*/ 1239398 w 1239398"/>
                    <a:gd name="connsiteY2" fmla="*/ 1239398 h 1239398"/>
                    <a:gd name="connsiteX3" fmla="*/ 0 w 1239398"/>
                    <a:gd name="connsiteY3" fmla="*/ 1239398 h 1239398"/>
                    <a:gd name="connsiteX4" fmla="*/ 91440 w 1239398"/>
                    <a:gd name="connsiteY4" fmla="*/ 91440 h 1239398"/>
                    <a:gd name="connsiteX0" fmla="*/ 1239398 w 1239398"/>
                    <a:gd name="connsiteY0" fmla="*/ 0 h 1239398"/>
                    <a:gd name="connsiteX1" fmla="*/ 1239398 w 1239398"/>
                    <a:gd name="connsiteY1" fmla="*/ 1239398 h 1239398"/>
                    <a:gd name="connsiteX2" fmla="*/ 0 w 1239398"/>
                    <a:gd name="connsiteY2" fmla="*/ 1239398 h 1239398"/>
                    <a:gd name="connsiteX3" fmla="*/ 91440 w 1239398"/>
                    <a:gd name="connsiteY3" fmla="*/ 91440 h 1239398"/>
                    <a:gd name="connsiteX0" fmla="*/ 1239398 w 1239398"/>
                    <a:gd name="connsiteY0" fmla="*/ 0 h 1239398"/>
                    <a:gd name="connsiteX1" fmla="*/ 1239398 w 1239398"/>
                    <a:gd name="connsiteY1" fmla="*/ 1239398 h 1239398"/>
                    <a:gd name="connsiteX2" fmla="*/ 0 w 1239398"/>
                    <a:gd name="connsiteY2" fmla="*/ 1239398 h 12393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39398" h="1239398">
                      <a:moveTo>
                        <a:pt x="1239398" y="0"/>
                      </a:moveTo>
                      <a:lnTo>
                        <a:pt x="1239398" y="1239398"/>
                      </a:lnTo>
                      <a:lnTo>
                        <a:pt x="0" y="1239398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4" name="Rectangle 5">
                  <a:extLst>
                    <a:ext uri="{FF2B5EF4-FFF2-40B4-BE49-F238E27FC236}">
                      <a16:creationId xmlns:a16="http://schemas.microsoft.com/office/drawing/2014/main" id="{FCD6DA27-598F-4F38-A652-5C6F6F2B94F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2700000">
                  <a:off x="9297710" y="3747070"/>
                  <a:ext cx="422234" cy="422234"/>
                </a:xfrm>
                <a:custGeom>
                  <a:avLst/>
                  <a:gdLst>
                    <a:gd name="connsiteX0" fmla="*/ 0 w 1239398"/>
                    <a:gd name="connsiteY0" fmla="*/ 0 h 1239398"/>
                    <a:gd name="connsiteX1" fmla="*/ 1239398 w 1239398"/>
                    <a:gd name="connsiteY1" fmla="*/ 0 h 1239398"/>
                    <a:gd name="connsiteX2" fmla="*/ 1239398 w 1239398"/>
                    <a:gd name="connsiteY2" fmla="*/ 1239398 h 1239398"/>
                    <a:gd name="connsiteX3" fmla="*/ 0 w 1239398"/>
                    <a:gd name="connsiteY3" fmla="*/ 1239398 h 1239398"/>
                    <a:gd name="connsiteX4" fmla="*/ 0 w 1239398"/>
                    <a:gd name="connsiteY4" fmla="*/ 0 h 1239398"/>
                    <a:gd name="connsiteX0" fmla="*/ 0 w 1239398"/>
                    <a:gd name="connsiteY0" fmla="*/ 0 h 1239398"/>
                    <a:gd name="connsiteX1" fmla="*/ 1239398 w 1239398"/>
                    <a:gd name="connsiteY1" fmla="*/ 0 h 1239398"/>
                    <a:gd name="connsiteX2" fmla="*/ 1239398 w 1239398"/>
                    <a:gd name="connsiteY2" fmla="*/ 1239398 h 1239398"/>
                    <a:gd name="connsiteX3" fmla="*/ 0 w 1239398"/>
                    <a:gd name="connsiteY3" fmla="*/ 1239398 h 1239398"/>
                    <a:gd name="connsiteX4" fmla="*/ 91440 w 1239398"/>
                    <a:gd name="connsiteY4" fmla="*/ 91440 h 1239398"/>
                    <a:gd name="connsiteX0" fmla="*/ 1239398 w 1239398"/>
                    <a:gd name="connsiteY0" fmla="*/ 0 h 1239398"/>
                    <a:gd name="connsiteX1" fmla="*/ 1239398 w 1239398"/>
                    <a:gd name="connsiteY1" fmla="*/ 1239398 h 1239398"/>
                    <a:gd name="connsiteX2" fmla="*/ 0 w 1239398"/>
                    <a:gd name="connsiteY2" fmla="*/ 1239398 h 1239398"/>
                    <a:gd name="connsiteX3" fmla="*/ 91440 w 1239398"/>
                    <a:gd name="connsiteY3" fmla="*/ 91440 h 1239398"/>
                    <a:gd name="connsiteX0" fmla="*/ 1239398 w 1239398"/>
                    <a:gd name="connsiteY0" fmla="*/ 0 h 1239398"/>
                    <a:gd name="connsiteX1" fmla="*/ 1239398 w 1239398"/>
                    <a:gd name="connsiteY1" fmla="*/ 1239398 h 1239398"/>
                    <a:gd name="connsiteX2" fmla="*/ 0 w 1239398"/>
                    <a:gd name="connsiteY2" fmla="*/ 1239398 h 12393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39398" h="1239398">
                      <a:moveTo>
                        <a:pt x="1239398" y="0"/>
                      </a:moveTo>
                      <a:lnTo>
                        <a:pt x="1239398" y="1239398"/>
                      </a:lnTo>
                      <a:lnTo>
                        <a:pt x="0" y="1239398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4267068934"/>
      </p:ext>
    </p:extLst>
  </p:cSld>
  <p:clrMapOvr>
    <a:masterClrMapping/>
  </p:clrMapOvr>
</p:sld>
</file>

<file path=ppt/theme/theme1.xml><?xml version="1.0" encoding="utf-8"?>
<a:theme xmlns:a="http://schemas.openxmlformats.org/drawingml/2006/main" name="FrostyVTI">
  <a:themeElements>
    <a:clrScheme name="AnalogousFromLightSeed_2SEEDS">
      <a:dk1>
        <a:srgbClr val="000000"/>
      </a:dk1>
      <a:lt1>
        <a:srgbClr val="FFFFFF"/>
      </a:lt1>
      <a:dk2>
        <a:srgbClr val="242B41"/>
      </a:dk2>
      <a:lt2>
        <a:srgbClr val="E8E7E2"/>
      </a:lt2>
      <a:accent1>
        <a:srgbClr val="7F8CBA"/>
      </a:accent1>
      <a:accent2>
        <a:srgbClr val="85A9BD"/>
      </a:accent2>
      <a:accent3>
        <a:srgbClr val="9F96C6"/>
      </a:accent3>
      <a:accent4>
        <a:srgbClr val="BA817F"/>
      </a:accent4>
      <a:accent5>
        <a:srgbClr val="BD9E85"/>
      </a:accent5>
      <a:accent6>
        <a:srgbClr val="ACA575"/>
      </a:accent6>
      <a:hlink>
        <a:srgbClr val="8F8256"/>
      </a:hlink>
      <a:folHlink>
        <a:srgbClr val="7F7F7F"/>
      </a:folHlink>
    </a:clrScheme>
    <a:fontScheme name="Frosted Leaf">
      <a:majorFont>
        <a:latin typeface="Goudy Old Style"/>
        <a:ea typeface=""/>
        <a:cs typeface=""/>
      </a:majorFont>
      <a:minorFont>
        <a:latin typeface="Avenir Next LT Pro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ostyVTI" id="{DD283BC3-E0B6-4E4B-91CF-F0F54D51BB21}" vid="{3EE220F7-F497-4893-BE1F-7BB1D607421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Широкоэкранный</PresentationFormat>
  <Slides>17</Slides>
  <Notes>0</Notes>
  <HiddenSlides>0</HiddenSlide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17</vt:i4>
      </vt:variant>
    </vt:vector>
  </HeadingPairs>
  <TitlesOfParts>
    <vt:vector size="18" baseType="lpstr">
      <vt:lpstr>FrostyVTI</vt:lpstr>
      <vt:lpstr>Proces tworzenia projektu "Cyber parking"</vt:lpstr>
      <vt:lpstr>Cele projektu</vt:lpstr>
      <vt:lpstr>Funkcjonalności systemu</vt:lpstr>
      <vt:lpstr>Stworzenie makiety</vt:lpstr>
      <vt:lpstr>Scenariusze wydarzeń na parkingu</vt:lpstr>
      <vt:lpstr>Wjazd samochodu na parking</vt:lpstr>
      <vt:lpstr>Zajęcie miejsca przez samochód</vt:lpstr>
      <vt:lpstr>Wyjazd samochodu</vt:lpstr>
      <vt:lpstr>Etapy tworzenia systemu</vt:lpstr>
      <vt:lpstr>Detekcja i śledzenie obiektów</vt:lpstr>
      <vt:lpstr>Detekcja i śledzenie obiektów</vt:lpstr>
      <vt:lpstr>Detekcja tablic rejestracyjnych</vt:lpstr>
      <vt:lpstr>Wizualizacja</vt:lpstr>
      <vt:lpstr>Baza danych i zajmowanie miejsc</vt:lpstr>
      <vt:lpstr>Sterowanie bramkami wjazdowymi</vt:lpstr>
      <vt:lpstr>Zabezpieczenia przed błędami</vt:lpstr>
      <vt:lpstr>Podsumowanie i wynik końcowy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revision>2</cp:revision>
  <dcterms:created xsi:type="dcterms:W3CDTF">2025-01-25T17:53:29Z</dcterms:created>
  <dcterms:modified xsi:type="dcterms:W3CDTF">2025-01-30T21:16:20Z</dcterms:modified>
</cp:coreProperties>
</file>